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269" r:id="rId5"/>
    <p:sldId id="827" r:id="rId6"/>
    <p:sldId id="830" r:id="rId7"/>
    <p:sldId id="836" r:id="rId8"/>
    <p:sldId id="831" r:id="rId9"/>
    <p:sldId id="840" r:id="rId10"/>
    <p:sldId id="841" r:id="rId11"/>
    <p:sldId id="832" r:id="rId12"/>
    <p:sldId id="842" r:id="rId13"/>
    <p:sldId id="833" r:id="rId14"/>
    <p:sldId id="834" r:id="rId15"/>
    <p:sldId id="835" r:id="rId16"/>
    <p:sldId id="843" r:id="rId17"/>
    <p:sldId id="846" r:id="rId18"/>
    <p:sldId id="847" r:id="rId19"/>
    <p:sldId id="848" r:id="rId20"/>
    <p:sldId id="849" r:id="rId21"/>
    <p:sldId id="852" r:id="rId22"/>
    <p:sldId id="853" r:id="rId23"/>
    <p:sldId id="855" r:id="rId24"/>
    <p:sldId id="857" r:id="rId25"/>
    <p:sldId id="858" r:id="rId26"/>
    <p:sldId id="862" r:id="rId27"/>
    <p:sldId id="865" r:id="rId28"/>
    <p:sldId id="864" r:id="rId29"/>
    <p:sldId id="866" r:id="rId30"/>
    <p:sldId id="867" r:id="rId31"/>
    <p:sldId id="869" r:id="rId32"/>
    <p:sldId id="870" r:id="rId33"/>
    <p:sldId id="871" r:id="rId34"/>
    <p:sldId id="872" r:id="rId35"/>
    <p:sldId id="270" r:id="rId36"/>
    <p:sldId id="2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917"/>
    <a:srgbClr val="DAE2EC"/>
    <a:srgbClr val="D23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64C59C-A586-4F0B-A5E1-BB926C3A23C8}" v="37" dt="2020-07-20T08:18:56.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5827"/>
  </p:normalViewPr>
  <p:slideViewPr>
    <p:cSldViewPr snapToGrid="0">
      <p:cViewPr varScale="1">
        <p:scale>
          <a:sx n="68" d="100"/>
          <a:sy n="68" d="100"/>
        </p:scale>
        <p:origin x="798"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mbhu Kumar Pashupati" userId="S::shambhukumarp@maveric-systems.com::cd89f86a-e4f6-423a-a59d-69aa08aa2881" providerId="AD" clId="Web-{2B64C59C-A586-4F0B-A5E1-BB926C3A23C8}"/>
    <pc:docChg chg="modSld">
      <pc:chgData name="Shambhu Kumar Pashupati" userId="S::shambhukumarp@maveric-systems.com::cd89f86a-e4f6-423a-a59d-69aa08aa2881" providerId="AD" clId="Web-{2B64C59C-A586-4F0B-A5E1-BB926C3A23C8}" dt="2020-07-20T08:18:56.043" v="35" actId="1076"/>
      <pc:docMkLst>
        <pc:docMk/>
      </pc:docMkLst>
      <pc:sldChg chg="modSp">
        <pc:chgData name="Shambhu Kumar Pashupati" userId="S::shambhukumarp@maveric-systems.com::cd89f86a-e4f6-423a-a59d-69aa08aa2881" providerId="AD" clId="Web-{2B64C59C-A586-4F0B-A5E1-BB926C3A23C8}" dt="2020-07-20T08:14:34.638" v="6" actId="1076"/>
        <pc:sldMkLst>
          <pc:docMk/>
          <pc:sldMk cId="1472760866" sldId="269"/>
        </pc:sldMkLst>
        <pc:spChg chg="mod">
          <ac:chgData name="Shambhu Kumar Pashupati" userId="S::shambhukumarp@maveric-systems.com::cd89f86a-e4f6-423a-a59d-69aa08aa2881" providerId="AD" clId="Web-{2B64C59C-A586-4F0B-A5E1-BB926C3A23C8}" dt="2020-07-20T08:14:34.638" v="6" actId="1076"/>
          <ac:spMkLst>
            <pc:docMk/>
            <pc:sldMk cId="1472760866" sldId="269"/>
            <ac:spMk id="3" creationId="{00000000-0000-0000-0000-000000000000}"/>
          </ac:spMkLst>
        </pc:spChg>
      </pc:sldChg>
      <pc:sldChg chg="modSp">
        <pc:chgData name="Shambhu Kumar Pashupati" userId="S::shambhukumarp@maveric-systems.com::cd89f86a-e4f6-423a-a59d-69aa08aa2881" providerId="AD" clId="Web-{2B64C59C-A586-4F0B-A5E1-BB926C3A23C8}" dt="2020-07-20T08:15:02.622" v="8" actId="1076"/>
        <pc:sldMkLst>
          <pc:docMk/>
          <pc:sldMk cId="2154897628" sldId="830"/>
        </pc:sldMkLst>
        <pc:spChg chg="mod">
          <ac:chgData name="Shambhu Kumar Pashupati" userId="S::shambhukumarp@maveric-systems.com::cd89f86a-e4f6-423a-a59d-69aa08aa2881" providerId="AD" clId="Web-{2B64C59C-A586-4F0B-A5E1-BB926C3A23C8}" dt="2020-07-20T08:15:02.622" v="8" actId="1076"/>
          <ac:spMkLst>
            <pc:docMk/>
            <pc:sldMk cId="2154897628" sldId="830"/>
            <ac:spMk id="2" creationId="{7048FDF7-5092-4C3A-8671-1170851140AC}"/>
          </ac:spMkLst>
        </pc:spChg>
        <pc:spChg chg="mod">
          <ac:chgData name="Shambhu Kumar Pashupati" userId="S::shambhukumarp@maveric-systems.com::cd89f86a-e4f6-423a-a59d-69aa08aa2881" providerId="AD" clId="Web-{2B64C59C-A586-4F0B-A5E1-BB926C3A23C8}" dt="2020-07-20T08:14:58.310" v="7" actId="1076"/>
          <ac:spMkLst>
            <pc:docMk/>
            <pc:sldMk cId="2154897628" sldId="830"/>
            <ac:spMk id="5" creationId="{A4CD849F-C2D9-4B81-9084-C909D7AC0C98}"/>
          </ac:spMkLst>
        </pc:spChg>
      </pc:sldChg>
      <pc:sldChg chg="modSp">
        <pc:chgData name="Shambhu Kumar Pashupati" userId="S::shambhukumarp@maveric-systems.com::cd89f86a-e4f6-423a-a59d-69aa08aa2881" providerId="AD" clId="Web-{2B64C59C-A586-4F0B-A5E1-BB926C3A23C8}" dt="2020-07-20T08:15:50.825" v="14" actId="1076"/>
        <pc:sldMkLst>
          <pc:docMk/>
          <pc:sldMk cId="474854623" sldId="832"/>
        </pc:sldMkLst>
        <pc:spChg chg="mod">
          <ac:chgData name="Shambhu Kumar Pashupati" userId="S::shambhukumarp@maveric-systems.com::cd89f86a-e4f6-423a-a59d-69aa08aa2881" providerId="AD" clId="Web-{2B64C59C-A586-4F0B-A5E1-BB926C3A23C8}" dt="2020-07-20T08:15:50.825" v="14" actId="1076"/>
          <ac:spMkLst>
            <pc:docMk/>
            <pc:sldMk cId="474854623" sldId="832"/>
            <ac:spMk id="2" creationId="{0380B245-F0C9-4A11-943F-53CFAFD19C79}"/>
          </ac:spMkLst>
        </pc:spChg>
      </pc:sldChg>
      <pc:sldChg chg="modSp">
        <pc:chgData name="Shambhu Kumar Pashupati" userId="S::shambhukumarp@maveric-systems.com::cd89f86a-e4f6-423a-a59d-69aa08aa2881" providerId="AD" clId="Web-{2B64C59C-A586-4F0B-A5E1-BB926C3A23C8}" dt="2020-07-20T08:15:32.935" v="13" actId="1076"/>
        <pc:sldMkLst>
          <pc:docMk/>
          <pc:sldMk cId="2090351061" sldId="836"/>
        </pc:sldMkLst>
        <pc:spChg chg="mod">
          <ac:chgData name="Shambhu Kumar Pashupati" userId="S::shambhukumarp@maveric-systems.com::cd89f86a-e4f6-423a-a59d-69aa08aa2881" providerId="AD" clId="Web-{2B64C59C-A586-4F0B-A5E1-BB926C3A23C8}" dt="2020-07-20T08:15:32.935" v="13" actId="1076"/>
          <ac:spMkLst>
            <pc:docMk/>
            <pc:sldMk cId="2090351061" sldId="836"/>
            <ac:spMk id="2" creationId="{61E63D1F-32AC-4A97-83EC-E19CF8F9D637}"/>
          </ac:spMkLst>
        </pc:spChg>
        <pc:picChg chg="mod">
          <ac:chgData name="Shambhu Kumar Pashupati" userId="S::shambhukumarp@maveric-systems.com::cd89f86a-e4f6-423a-a59d-69aa08aa2881" providerId="AD" clId="Web-{2B64C59C-A586-4F0B-A5E1-BB926C3A23C8}" dt="2020-07-20T08:15:16.466" v="10" actId="1076"/>
          <ac:picMkLst>
            <pc:docMk/>
            <pc:sldMk cId="2090351061" sldId="836"/>
            <ac:picMk id="5" creationId="{B81C7C70-4436-43FC-8E73-24097BD75FA2}"/>
          </ac:picMkLst>
        </pc:picChg>
      </pc:sldChg>
      <pc:sldChg chg="modSp">
        <pc:chgData name="Shambhu Kumar Pashupati" userId="S::shambhukumarp@maveric-systems.com::cd89f86a-e4f6-423a-a59d-69aa08aa2881" providerId="AD" clId="Web-{2B64C59C-A586-4F0B-A5E1-BB926C3A23C8}" dt="2020-07-20T08:16:13.966" v="16" actId="14100"/>
        <pc:sldMkLst>
          <pc:docMk/>
          <pc:sldMk cId="2805104846" sldId="842"/>
        </pc:sldMkLst>
        <pc:picChg chg="mod">
          <ac:chgData name="Shambhu Kumar Pashupati" userId="S::shambhukumarp@maveric-systems.com::cd89f86a-e4f6-423a-a59d-69aa08aa2881" providerId="AD" clId="Web-{2B64C59C-A586-4F0B-A5E1-BB926C3A23C8}" dt="2020-07-20T08:16:13.966" v="16" actId="14100"/>
          <ac:picMkLst>
            <pc:docMk/>
            <pc:sldMk cId="2805104846" sldId="842"/>
            <ac:picMk id="5" creationId="{3086D8B6-C4A0-4EB1-BC8E-84A02BEFEBF7}"/>
          </ac:picMkLst>
        </pc:picChg>
      </pc:sldChg>
      <pc:sldChg chg="modSp">
        <pc:chgData name="Shambhu Kumar Pashupati" userId="S::shambhukumarp@maveric-systems.com::cd89f86a-e4f6-423a-a59d-69aa08aa2881" providerId="AD" clId="Web-{2B64C59C-A586-4F0B-A5E1-BB926C3A23C8}" dt="2020-07-20T08:16:42.434" v="17" actId="1076"/>
        <pc:sldMkLst>
          <pc:docMk/>
          <pc:sldMk cId="3590530871" sldId="846"/>
        </pc:sldMkLst>
        <pc:picChg chg="mod">
          <ac:chgData name="Shambhu Kumar Pashupati" userId="S::shambhukumarp@maveric-systems.com::cd89f86a-e4f6-423a-a59d-69aa08aa2881" providerId="AD" clId="Web-{2B64C59C-A586-4F0B-A5E1-BB926C3A23C8}" dt="2020-07-20T08:16:42.434" v="17" actId="1076"/>
          <ac:picMkLst>
            <pc:docMk/>
            <pc:sldMk cId="3590530871" sldId="846"/>
            <ac:picMk id="5" creationId="{1FEC96CA-6FF8-442F-89ED-CDF2A5D6852A}"/>
          </ac:picMkLst>
        </pc:picChg>
      </pc:sldChg>
      <pc:sldChg chg="modSp">
        <pc:chgData name="Shambhu Kumar Pashupati" userId="S::shambhukumarp@maveric-systems.com::cd89f86a-e4f6-423a-a59d-69aa08aa2881" providerId="AD" clId="Web-{2B64C59C-A586-4F0B-A5E1-BB926C3A23C8}" dt="2020-07-20T08:16:48.403" v="18" actId="1076"/>
        <pc:sldMkLst>
          <pc:docMk/>
          <pc:sldMk cId="2038249271" sldId="848"/>
        </pc:sldMkLst>
        <pc:picChg chg="mod">
          <ac:chgData name="Shambhu Kumar Pashupati" userId="S::shambhukumarp@maveric-systems.com::cd89f86a-e4f6-423a-a59d-69aa08aa2881" providerId="AD" clId="Web-{2B64C59C-A586-4F0B-A5E1-BB926C3A23C8}" dt="2020-07-20T08:16:48.403" v="18" actId="1076"/>
          <ac:picMkLst>
            <pc:docMk/>
            <pc:sldMk cId="2038249271" sldId="848"/>
            <ac:picMk id="5" creationId="{B940D236-AAA3-404A-BDB7-293376376C97}"/>
          </ac:picMkLst>
        </pc:picChg>
      </pc:sldChg>
      <pc:sldChg chg="modSp">
        <pc:chgData name="Shambhu Kumar Pashupati" userId="S::shambhukumarp@maveric-systems.com::cd89f86a-e4f6-423a-a59d-69aa08aa2881" providerId="AD" clId="Web-{2B64C59C-A586-4F0B-A5E1-BB926C3A23C8}" dt="2020-07-20T08:16:58.184" v="19" actId="1076"/>
        <pc:sldMkLst>
          <pc:docMk/>
          <pc:sldMk cId="1859833659" sldId="852"/>
        </pc:sldMkLst>
        <pc:picChg chg="mod">
          <ac:chgData name="Shambhu Kumar Pashupati" userId="S::shambhukumarp@maveric-systems.com::cd89f86a-e4f6-423a-a59d-69aa08aa2881" providerId="AD" clId="Web-{2B64C59C-A586-4F0B-A5E1-BB926C3A23C8}" dt="2020-07-20T08:16:58.184" v="19" actId="1076"/>
          <ac:picMkLst>
            <pc:docMk/>
            <pc:sldMk cId="1859833659" sldId="852"/>
            <ac:picMk id="5" creationId="{C88D740D-B702-42B0-9EDC-E532C44C529F}"/>
          </ac:picMkLst>
        </pc:picChg>
      </pc:sldChg>
      <pc:sldChg chg="modSp">
        <pc:chgData name="Shambhu Kumar Pashupati" userId="S::shambhukumarp@maveric-systems.com::cd89f86a-e4f6-423a-a59d-69aa08aa2881" providerId="AD" clId="Web-{2B64C59C-A586-4F0B-A5E1-BB926C3A23C8}" dt="2020-07-20T08:17:18.137" v="23" actId="1076"/>
        <pc:sldMkLst>
          <pc:docMk/>
          <pc:sldMk cId="2267053182" sldId="853"/>
        </pc:sldMkLst>
        <pc:graphicFrameChg chg="mod">
          <ac:chgData name="Shambhu Kumar Pashupati" userId="S::shambhukumarp@maveric-systems.com::cd89f86a-e4f6-423a-a59d-69aa08aa2881" providerId="AD" clId="Web-{2B64C59C-A586-4F0B-A5E1-BB926C3A23C8}" dt="2020-07-20T08:17:18.137" v="23" actId="1076"/>
          <ac:graphicFrameMkLst>
            <pc:docMk/>
            <pc:sldMk cId="2267053182" sldId="853"/>
            <ac:graphicFrameMk id="6" creationId="{2A899D89-5F07-4453-9C26-D997821A2F30}"/>
          </ac:graphicFrameMkLst>
        </pc:graphicFrameChg>
        <pc:picChg chg="mod">
          <ac:chgData name="Shambhu Kumar Pashupati" userId="S::shambhukumarp@maveric-systems.com::cd89f86a-e4f6-423a-a59d-69aa08aa2881" providerId="AD" clId="Web-{2B64C59C-A586-4F0B-A5E1-BB926C3A23C8}" dt="2020-07-20T08:17:10.684" v="22" actId="14100"/>
          <ac:picMkLst>
            <pc:docMk/>
            <pc:sldMk cId="2267053182" sldId="853"/>
            <ac:picMk id="5" creationId="{AAE3411B-E073-4ADA-A95F-DCD252B54A23}"/>
          </ac:picMkLst>
        </pc:picChg>
      </pc:sldChg>
      <pc:sldChg chg="modSp">
        <pc:chgData name="Shambhu Kumar Pashupati" userId="S::shambhukumarp@maveric-systems.com::cd89f86a-e4f6-423a-a59d-69aa08aa2881" providerId="AD" clId="Web-{2B64C59C-A586-4F0B-A5E1-BB926C3A23C8}" dt="2020-07-20T08:17:23.934" v="24" actId="1076"/>
        <pc:sldMkLst>
          <pc:docMk/>
          <pc:sldMk cId="1854227390" sldId="855"/>
        </pc:sldMkLst>
        <pc:graphicFrameChg chg="mod">
          <ac:chgData name="Shambhu Kumar Pashupati" userId="S::shambhukumarp@maveric-systems.com::cd89f86a-e4f6-423a-a59d-69aa08aa2881" providerId="AD" clId="Web-{2B64C59C-A586-4F0B-A5E1-BB926C3A23C8}" dt="2020-07-20T08:17:23.934" v="24" actId="1076"/>
          <ac:graphicFrameMkLst>
            <pc:docMk/>
            <pc:sldMk cId="1854227390" sldId="855"/>
            <ac:graphicFrameMk id="5" creationId="{357CAB89-A43D-4574-91ED-7ECDB28B7C85}"/>
          </ac:graphicFrameMkLst>
        </pc:graphicFrameChg>
      </pc:sldChg>
      <pc:sldChg chg="modSp">
        <pc:chgData name="Shambhu Kumar Pashupati" userId="S::shambhukumarp@maveric-systems.com::cd89f86a-e4f6-423a-a59d-69aa08aa2881" providerId="AD" clId="Web-{2B64C59C-A586-4F0B-A5E1-BB926C3A23C8}" dt="2020-07-20T08:17:39.981" v="26"/>
        <pc:sldMkLst>
          <pc:docMk/>
          <pc:sldMk cId="3123408383" sldId="857"/>
        </pc:sldMkLst>
        <pc:graphicFrameChg chg="mod modGraphic">
          <ac:chgData name="Shambhu Kumar Pashupati" userId="S::shambhukumarp@maveric-systems.com::cd89f86a-e4f6-423a-a59d-69aa08aa2881" providerId="AD" clId="Web-{2B64C59C-A586-4F0B-A5E1-BB926C3A23C8}" dt="2020-07-20T08:17:39.981" v="26"/>
          <ac:graphicFrameMkLst>
            <pc:docMk/>
            <pc:sldMk cId="3123408383" sldId="857"/>
            <ac:graphicFrameMk id="5" creationId="{BA9BC351-7AC2-454E-941F-CA9BBD65D4C7}"/>
          </ac:graphicFrameMkLst>
        </pc:graphicFrameChg>
      </pc:sldChg>
      <pc:sldChg chg="modSp">
        <pc:chgData name="Shambhu Kumar Pashupati" userId="S::shambhukumarp@maveric-systems.com::cd89f86a-e4f6-423a-a59d-69aa08aa2881" providerId="AD" clId="Web-{2B64C59C-A586-4F0B-A5E1-BB926C3A23C8}" dt="2020-07-20T08:17:49.652" v="27" actId="1076"/>
        <pc:sldMkLst>
          <pc:docMk/>
          <pc:sldMk cId="1988765888" sldId="862"/>
        </pc:sldMkLst>
        <pc:picChg chg="mod">
          <ac:chgData name="Shambhu Kumar Pashupati" userId="S::shambhukumarp@maveric-systems.com::cd89f86a-e4f6-423a-a59d-69aa08aa2881" providerId="AD" clId="Web-{2B64C59C-A586-4F0B-A5E1-BB926C3A23C8}" dt="2020-07-20T08:17:49.652" v="27" actId="1076"/>
          <ac:picMkLst>
            <pc:docMk/>
            <pc:sldMk cId="1988765888" sldId="862"/>
            <ac:picMk id="5" creationId="{421AEEF3-12BC-40D5-8FF1-FFE5C3C0B224}"/>
          </ac:picMkLst>
        </pc:picChg>
      </pc:sldChg>
      <pc:sldChg chg="modSp">
        <pc:chgData name="Shambhu Kumar Pashupati" userId="S::shambhukumarp@maveric-systems.com::cd89f86a-e4f6-423a-a59d-69aa08aa2881" providerId="AD" clId="Web-{2B64C59C-A586-4F0B-A5E1-BB926C3A23C8}" dt="2020-07-20T08:17:55.152" v="28" actId="1076"/>
        <pc:sldMkLst>
          <pc:docMk/>
          <pc:sldMk cId="1587575504" sldId="865"/>
        </pc:sldMkLst>
        <pc:picChg chg="mod">
          <ac:chgData name="Shambhu Kumar Pashupati" userId="S::shambhukumarp@maveric-systems.com::cd89f86a-e4f6-423a-a59d-69aa08aa2881" providerId="AD" clId="Web-{2B64C59C-A586-4F0B-A5E1-BB926C3A23C8}" dt="2020-07-20T08:17:55.152" v="28" actId="1076"/>
          <ac:picMkLst>
            <pc:docMk/>
            <pc:sldMk cId="1587575504" sldId="865"/>
            <ac:picMk id="7" creationId="{C5D304D0-B710-4600-98EB-3D8A31FBD799}"/>
          </ac:picMkLst>
        </pc:picChg>
      </pc:sldChg>
      <pc:sldChg chg="modSp">
        <pc:chgData name="Shambhu Kumar Pashupati" userId="S::shambhukumarp@maveric-systems.com::cd89f86a-e4f6-423a-a59d-69aa08aa2881" providerId="AD" clId="Web-{2B64C59C-A586-4F0B-A5E1-BB926C3A23C8}" dt="2020-07-20T08:18:14.527" v="30" actId="1076"/>
        <pc:sldMkLst>
          <pc:docMk/>
          <pc:sldMk cId="393877985" sldId="867"/>
        </pc:sldMkLst>
        <pc:spChg chg="mod">
          <ac:chgData name="Shambhu Kumar Pashupati" userId="S::shambhukumarp@maveric-systems.com::cd89f86a-e4f6-423a-a59d-69aa08aa2881" providerId="AD" clId="Web-{2B64C59C-A586-4F0B-A5E1-BB926C3A23C8}" dt="2020-07-20T08:18:10.027" v="29" actId="1076"/>
          <ac:spMkLst>
            <pc:docMk/>
            <pc:sldMk cId="393877985" sldId="867"/>
            <ac:spMk id="2" creationId="{A31DA617-8F4F-48D2-B383-1A65409D6544}"/>
          </ac:spMkLst>
        </pc:spChg>
        <pc:spChg chg="mod">
          <ac:chgData name="Shambhu Kumar Pashupati" userId="S::shambhukumarp@maveric-systems.com::cd89f86a-e4f6-423a-a59d-69aa08aa2881" providerId="AD" clId="Web-{2B64C59C-A586-4F0B-A5E1-BB926C3A23C8}" dt="2020-07-20T08:18:14.527" v="30" actId="1076"/>
          <ac:spMkLst>
            <pc:docMk/>
            <pc:sldMk cId="393877985" sldId="867"/>
            <ac:spMk id="5" creationId="{C5FEC630-82F8-4614-9C94-9B835E83860F}"/>
          </ac:spMkLst>
        </pc:spChg>
      </pc:sldChg>
      <pc:sldChg chg="modSp">
        <pc:chgData name="Shambhu Kumar Pashupati" userId="S::shambhukumarp@maveric-systems.com::cd89f86a-e4f6-423a-a59d-69aa08aa2881" providerId="AD" clId="Web-{2B64C59C-A586-4F0B-A5E1-BB926C3A23C8}" dt="2020-07-20T08:18:39.058" v="34" actId="14100"/>
        <pc:sldMkLst>
          <pc:docMk/>
          <pc:sldMk cId="3931341654" sldId="870"/>
        </pc:sldMkLst>
        <pc:spChg chg="mod">
          <ac:chgData name="Shambhu Kumar Pashupati" userId="S::shambhukumarp@maveric-systems.com::cd89f86a-e4f6-423a-a59d-69aa08aa2881" providerId="AD" clId="Web-{2B64C59C-A586-4F0B-A5E1-BB926C3A23C8}" dt="2020-07-20T08:18:29.043" v="32" actId="14100"/>
          <ac:spMkLst>
            <pc:docMk/>
            <pc:sldMk cId="3931341654" sldId="870"/>
            <ac:spMk id="5" creationId="{53A8BA16-4698-48D6-9A02-99A182305B17}"/>
          </ac:spMkLst>
        </pc:spChg>
        <pc:spChg chg="mod">
          <ac:chgData name="Shambhu Kumar Pashupati" userId="S::shambhukumarp@maveric-systems.com::cd89f86a-e4f6-423a-a59d-69aa08aa2881" providerId="AD" clId="Web-{2B64C59C-A586-4F0B-A5E1-BB926C3A23C8}" dt="2020-07-20T08:18:34.621" v="33" actId="14100"/>
          <ac:spMkLst>
            <pc:docMk/>
            <pc:sldMk cId="3931341654" sldId="870"/>
            <ac:spMk id="6" creationId="{9C2E027D-14FB-4529-AD35-3E6F092BC2EE}"/>
          </ac:spMkLst>
        </pc:spChg>
        <pc:spChg chg="mod">
          <ac:chgData name="Shambhu Kumar Pashupati" userId="S::shambhukumarp@maveric-systems.com::cd89f86a-e4f6-423a-a59d-69aa08aa2881" providerId="AD" clId="Web-{2B64C59C-A586-4F0B-A5E1-BB926C3A23C8}" dt="2020-07-20T08:18:39.058" v="34" actId="14100"/>
          <ac:spMkLst>
            <pc:docMk/>
            <pc:sldMk cId="3931341654" sldId="870"/>
            <ac:spMk id="7" creationId="{BEB27822-EF4F-4A0A-9EFA-85073D234D32}"/>
          </ac:spMkLst>
        </pc:spChg>
      </pc:sldChg>
      <pc:sldChg chg="modSp">
        <pc:chgData name="Shambhu Kumar Pashupati" userId="S::shambhukumarp@maveric-systems.com::cd89f86a-e4f6-423a-a59d-69aa08aa2881" providerId="AD" clId="Web-{2B64C59C-A586-4F0B-A5E1-BB926C3A23C8}" dt="2020-07-20T08:18:56.043" v="35" actId="1076"/>
        <pc:sldMkLst>
          <pc:docMk/>
          <pc:sldMk cId="4002932519" sldId="872"/>
        </pc:sldMkLst>
        <pc:picChg chg="mod">
          <ac:chgData name="Shambhu Kumar Pashupati" userId="S::shambhukumarp@maveric-systems.com::cd89f86a-e4f6-423a-a59d-69aa08aa2881" providerId="AD" clId="Web-{2B64C59C-A586-4F0B-A5E1-BB926C3A23C8}" dt="2020-07-20T08:18:56.043" v="35" actId="1076"/>
          <ac:picMkLst>
            <pc:docMk/>
            <pc:sldMk cId="4002932519" sldId="872"/>
            <ac:picMk id="5" creationId="{C93BB4A2-B9AF-473A-8137-17893C64772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A4A942-F731-48E9-8FDC-91DD1AEA0B18}" type="doc">
      <dgm:prSet loTypeId="urn:microsoft.com/office/officeart/2005/8/layout/cycle6" loCatId="relationship" qsTypeId="urn:microsoft.com/office/officeart/2005/8/quickstyle/simple1" qsCatId="simple" csTypeId="urn:microsoft.com/office/officeart/2005/8/colors/colorful2" csCatId="colorful" phldr="1"/>
      <dgm:spPr/>
    </dgm:pt>
    <dgm:pt modelId="{825BCF4E-7A60-49DD-B262-ABA54C8406A2}">
      <dgm:prSet phldrT="[Text]" custT="1"/>
      <dgm:spPr/>
      <dgm:t>
        <a:bodyPr/>
        <a:lstStyle/>
        <a:p>
          <a:r>
            <a:rPr lang="en-IN" sz="2000" b="1" dirty="0"/>
            <a:t>URI</a:t>
          </a:r>
          <a:endParaRPr lang="en-US" sz="2000" b="1" dirty="0"/>
        </a:p>
      </dgm:t>
    </dgm:pt>
    <dgm:pt modelId="{7F64233B-D377-46AE-A661-0607B7E4247C}" type="parTrans" cxnId="{7417EDC7-5A7D-49D3-B1FD-CE51AE56E038}">
      <dgm:prSet/>
      <dgm:spPr/>
      <dgm:t>
        <a:bodyPr/>
        <a:lstStyle/>
        <a:p>
          <a:endParaRPr lang="en-US" sz="2000" b="1"/>
        </a:p>
      </dgm:t>
    </dgm:pt>
    <dgm:pt modelId="{3A67DF33-ED2D-4FDE-A43E-971D3C92B011}" type="sibTrans" cxnId="{7417EDC7-5A7D-49D3-B1FD-CE51AE56E038}">
      <dgm:prSet custT="1"/>
      <dgm:spPr/>
      <dgm:t>
        <a:bodyPr/>
        <a:lstStyle/>
        <a:p>
          <a:endParaRPr lang="en-US" sz="2000" b="1"/>
        </a:p>
      </dgm:t>
    </dgm:pt>
    <dgm:pt modelId="{5DB32192-8180-4660-858A-8FF4CA21294B}">
      <dgm:prSet phldrT="[Text]" custT="1"/>
      <dgm:spPr/>
      <dgm:t>
        <a:bodyPr/>
        <a:lstStyle/>
        <a:p>
          <a:r>
            <a:rPr lang="en-US" sz="2000" b="1" dirty="0"/>
            <a:t>Representation</a:t>
          </a:r>
        </a:p>
      </dgm:t>
    </dgm:pt>
    <dgm:pt modelId="{521E4A4C-CC3B-4B21-A360-6B87950B5FD9}" type="parTrans" cxnId="{79263584-34CA-4392-B80C-FF90F7124550}">
      <dgm:prSet/>
      <dgm:spPr/>
      <dgm:t>
        <a:bodyPr/>
        <a:lstStyle/>
        <a:p>
          <a:endParaRPr lang="en-US" sz="2000" b="1"/>
        </a:p>
      </dgm:t>
    </dgm:pt>
    <dgm:pt modelId="{2104D12F-01EB-44C9-B664-6614405876A4}" type="sibTrans" cxnId="{79263584-34CA-4392-B80C-FF90F7124550}">
      <dgm:prSet custT="1"/>
      <dgm:spPr/>
      <dgm:t>
        <a:bodyPr/>
        <a:lstStyle/>
        <a:p>
          <a:endParaRPr lang="en-US" sz="2000" b="1"/>
        </a:p>
      </dgm:t>
    </dgm:pt>
    <dgm:pt modelId="{EC29B1BB-F8B4-4E58-8BD7-14BF713B9762}">
      <dgm:prSet phldrT="[Text]" custT="1"/>
      <dgm:spPr/>
      <dgm:t>
        <a:bodyPr/>
        <a:lstStyle/>
        <a:p>
          <a:r>
            <a:rPr lang="en-IN" sz="2000" b="1" dirty="0"/>
            <a:t>Resource</a:t>
          </a:r>
          <a:endParaRPr lang="en-US" sz="2000" b="1" dirty="0"/>
        </a:p>
      </dgm:t>
    </dgm:pt>
    <dgm:pt modelId="{0943E2D5-0F76-4B10-A95F-59CB59136BF5}" type="parTrans" cxnId="{0139F65A-12B9-4717-A5CF-58B49D05FFD2}">
      <dgm:prSet/>
      <dgm:spPr/>
      <dgm:t>
        <a:bodyPr/>
        <a:lstStyle/>
        <a:p>
          <a:endParaRPr lang="en-US" sz="2000" b="1"/>
        </a:p>
      </dgm:t>
    </dgm:pt>
    <dgm:pt modelId="{0BE665DA-1F9E-4D54-AFB1-802E20278B2B}" type="sibTrans" cxnId="{0139F65A-12B9-4717-A5CF-58B49D05FFD2}">
      <dgm:prSet/>
      <dgm:spPr/>
      <dgm:t>
        <a:bodyPr/>
        <a:lstStyle/>
        <a:p>
          <a:endParaRPr lang="en-US" sz="2000" b="1"/>
        </a:p>
      </dgm:t>
    </dgm:pt>
    <dgm:pt modelId="{078890FD-CF71-4545-AA81-6CC21B9A00B2}" type="pres">
      <dgm:prSet presAssocID="{F6A4A942-F731-48E9-8FDC-91DD1AEA0B18}" presName="cycle" presStyleCnt="0">
        <dgm:presLayoutVars>
          <dgm:dir/>
          <dgm:resizeHandles val="exact"/>
        </dgm:presLayoutVars>
      </dgm:prSet>
      <dgm:spPr/>
    </dgm:pt>
    <dgm:pt modelId="{DA74807A-3D58-4BAE-BF76-58FB4F4EDE7F}" type="pres">
      <dgm:prSet presAssocID="{825BCF4E-7A60-49DD-B262-ABA54C8406A2}" presName="node" presStyleLbl="node1" presStyleIdx="0" presStyleCnt="3">
        <dgm:presLayoutVars>
          <dgm:bulletEnabled val="1"/>
        </dgm:presLayoutVars>
      </dgm:prSet>
      <dgm:spPr/>
    </dgm:pt>
    <dgm:pt modelId="{D3D978FD-FFE6-4B03-ACDC-C9C18486FF4B}" type="pres">
      <dgm:prSet presAssocID="{825BCF4E-7A60-49DD-B262-ABA54C8406A2}" presName="spNode" presStyleCnt="0"/>
      <dgm:spPr/>
    </dgm:pt>
    <dgm:pt modelId="{04C1576E-1BB7-4C02-B1E4-1D1729C2E22D}" type="pres">
      <dgm:prSet presAssocID="{3A67DF33-ED2D-4FDE-A43E-971D3C92B011}" presName="sibTrans" presStyleLbl="sibTrans1D1" presStyleIdx="0" presStyleCnt="3"/>
      <dgm:spPr/>
    </dgm:pt>
    <dgm:pt modelId="{350A8926-6209-4B1F-AFE0-9EFEF6140D74}" type="pres">
      <dgm:prSet presAssocID="{5DB32192-8180-4660-858A-8FF4CA21294B}" presName="node" presStyleLbl="node1" presStyleIdx="1" presStyleCnt="3" custScaleX="132205">
        <dgm:presLayoutVars>
          <dgm:bulletEnabled val="1"/>
        </dgm:presLayoutVars>
      </dgm:prSet>
      <dgm:spPr/>
    </dgm:pt>
    <dgm:pt modelId="{B9A7BAC7-C02B-485F-AA84-252394049051}" type="pres">
      <dgm:prSet presAssocID="{5DB32192-8180-4660-858A-8FF4CA21294B}" presName="spNode" presStyleCnt="0"/>
      <dgm:spPr/>
    </dgm:pt>
    <dgm:pt modelId="{58FDDCF2-B9D8-4D34-B4C7-DE1C6E192E0C}" type="pres">
      <dgm:prSet presAssocID="{2104D12F-01EB-44C9-B664-6614405876A4}" presName="sibTrans" presStyleLbl="sibTrans1D1" presStyleIdx="1" presStyleCnt="3"/>
      <dgm:spPr/>
    </dgm:pt>
    <dgm:pt modelId="{CD32E017-9D47-47B8-87E5-39BBE0CB2FDB}" type="pres">
      <dgm:prSet presAssocID="{EC29B1BB-F8B4-4E58-8BD7-14BF713B9762}" presName="node" presStyleLbl="node1" presStyleIdx="2" presStyleCnt="3">
        <dgm:presLayoutVars>
          <dgm:bulletEnabled val="1"/>
        </dgm:presLayoutVars>
      </dgm:prSet>
      <dgm:spPr/>
    </dgm:pt>
    <dgm:pt modelId="{F82930D5-88AC-4925-B7DC-A6917A2FC9CE}" type="pres">
      <dgm:prSet presAssocID="{EC29B1BB-F8B4-4E58-8BD7-14BF713B9762}" presName="spNode" presStyleCnt="0"/>
      <dgm:spPr/>
    </dgm:pt>
    <dgm:pt modelId="{F4E2162A-9BD1-456A-847F-3763CFCAAC8D}" type="pres">
      <dgm:prSet presAssocID="{0BE665DA-1F9E-4D54-AFB1-802E20278B2B}" presName="sibTrans" presStyleLbl="sibTrans1D1" presStyleIdx="2" presStyleCnt="3"/>
      <dgm:spPr/>
    </dgm:pt>
  </dgm:ptLst>
  <dgm:cxnLst>
    <dgm:cxn modelId="{F146E223-5918-4391-B9F1-C41913D3AD1C}" type="presOf" srcId="{F6A4A942-F731-48E9-8FDC-91DD1AEA0B18}" destId="{078890FD-CF71-4545-AA81-6CC21B9A00B2}" srcOrd="0" destOrd="0" presId="urn:microsoft.com/office/officeart/2005/8/layout/cycle6"/>
    <dgm:cxn modelId="{42DB873B-0BBD-45E2-BE67-C99C6A134684}" type="presOf" srcId="{5DB32192-8180-4660-858A-8FF4CA21294B}" destId="{350A8926-6209-4B1F-AFE0-9EFEF6140D74}" srcOrd="0" destOrd="0" presId="urn:microsoft.com/office/officeart/2005/8/layout/cycle6"/>
    <dgm:cxn modelId="{A0497377-1447-48EC-88C3-62E421964447}" type="presOf" srcId="{2104D12F-01EB-44C9-B664-6614405876A4}" destId="{58FDDCF2-B9D8-4D34-B4C7-DE1C6E192E0C}" srcOrd="0" destOrd="0" presId="urn:microsoft.com/office/officeart/2005/8/layout/cycle6"/>
    <dgm:cxn modelId="{5C447A5A-CED2-4414-81D1-6D738171E8FC}" type="presOf" srcId="{0BE665DA-1F9E-4D54-AFB1-802E20278B2B}" destId="{F4E2162A-9BD1-456A-847F-3763CFCAAC8D}" srcOrd="0" destOrd="0" presId="urn:microsoft.com/office/officeart/2005/8/layout/cycle6"/>
    <dgm:cxn modelId="{0139F65A-12B9-4717-A5CF-58B49D05FFD2}" srcId="{F6A4A942-F731-48E9-8FDC-91DD1AEA0B18}" destId="{EC29B1BB-F8B4-4E58-8BD7-14BF713B9762}" srcOrd="2" destOrd="0" parTransId="{0943E2D5-0F76-4B10-A95F-59CB59136BF5}" sibTransId="{0BE665DA-1F9E-4D54-AFB1-802E20278B2B}"/>
    <dgm:cxn modelId="{B2A4AD7B-1D2D-4C3D-BD7F-9B2E9516E42D}" type="presOf" srcId="{3A67DF33-ED2D-4FDE-A43E-971D3C92B011}" destId="{04C1576E-1BB7-4C02-B1E4-1D1729C2E22D}" srcOrd="0" destOrd="0" presId="urn:microsoft.com/office/officeart/2005/8/layout/cycle6"/>
    <dgm:cxn modelId="{79263584-34CA-4392-B80C-FF90F7124550}" srcId="{F6A4A942-F731-48E9-8FDC-91DD1AEA0B18}" destId="{5DB32192-8180-4660-858A-8FF4CA21294B}" srcOrd="1" destOrd="0" parTransId="{521E4A4C-CC3B-4B21-A360-6B87950B5FD9}" sibTransId="{2104D12F-01EB-44C9-B664-6614405876A4}"/>
    <dgm:cxn modelId="{39DE7294-C341-4513-AF13-9A27F9302718}" type="presOf" srcId="{825BCF4E-7A60-49DD-B262-ABA54C8406A2}" destId="{DA74807A-3D58-4BAE-BF76-58FB4F4EDE7F}" srcOrd="0" destOrd="0" presId="urn:microsoft.com/office/officeart/2005/8/layout/cycle6"/>
    <dgm:cxn modelId="{7417EDC7-5A7D-49D3-B1FD-CE51AE56E038}" srcId="{F6A4A942-F731-48E9-8FDC-91DD1AEA0B18}" destId="{825BCF4E-7A60-49DD-B262-ABA54C8406A2}" srcOrd="0" destOrd="0" parTransId="{7F64233B-D377-46AE-A661-0607B7E4247C}" sibTransId="{3A67DF33-ED2D-4FDE-A43E-971D3C92B011}"/>
    <dgm:cxn modelId="{A6EC12CF-5943-4AC6-89DC-1E947CC6CD66}" type="presOf" srcId="{EC29B1BB-F8B4-4E58-8BD7-14BF713B9762}" destId="{CD32E017-9D47-47B8-87E5-39BBE0CB2FDB}" srcOrd="0" destOrd="0" presId="urn:microsoft.com/office/officeart/2005/8/layout/cycle6"/>
    <dgm:cxn modelId="{5BF5758A-A6F2-43B2-BB1E-7CBD927B5A84}" type="presParOf" srcId="{078890FD-CF71-4545-AA81-6CC21B9A00B2}" destId="{DA74807A-3D58-4BAE-BF76-58FB4F4EDE7F}" srcOrd="0" destOrd="0" presId="urn:microsoft.com/office/officeart/2005/8/layout/cycle6"/>
    <dgm:cxn modelId="{26853433-D632-48D2-8474-6E353B8ABAD0}" type="presParOf" srcId="{078890FD-CF71-4545-AA81-6CC21B9A00B2}" destId="{D3D978FD-FFE6-4B03-ACDC-C9C18486FF4B}" srcOrd="1" destOrd="0" presId="urn:microsoft.com/office/officeart/2005/8/layout/cycle6"/>
    <dgm:cxn modelId="{4F488DCA-E5F0-4CAC-9FE3-C68FF8279DE4}" type="presParOf" srcId="{078890FD-CF71-4545-AA81-6CC21B9A00B2}" destId="{04C1576E-1BB7-4C02-B1E4-1D1729C2E22D}" srcOrd="2" destOrd="0" presId="urn:microsoft.com/office/officeart/2005/8/layout/cycle6"/>
    <dgm:cxn modelId="{33D11C7C-B08F-441F-ABFB-A9F16B33D4F2}" type="presParOf" srcId="{078890FD-CF71-4545-AA81-6CC21B9A00B2}" destId="{350A8926-6209-4B1F-AFE0-9EFEF6140D74}" srcOrd="3" destOrd="0" presId="urn:microsoft.com/office/officeart/2005/8/layout/cycle6"/>
    <dgm:cxn modelId="{C6B106D1-6041-4458-AB79-7DB408DB8B07}" type="presParOf" srcId="{078890FD-CF71-4545-AA81-6CC21B9A00B2}" destId="{B9A7BAC7-C02B-485F-AA84-252394049051}" srcOrd="4" destOrd="0" presId="urn:microsoft.com/office/officeart/2005/8/layout/cycle6"/>
    <dgm:cxn modelId="{6F13D5B0-3D88-42BC-8F9F-E1A3306A3977}" type="presParOf" srcId="{078890FD-CF71-4545-AA81-6CC21B9A00B2}" destId="{58FDDCF2-B9D8-4D34-B4C7-DE1C6E192E0C}" srcOrd="5" destOrd="0" presId="urn:microsoft.com/office/officeart/2005/8/layout/cycle6"/>
    <dgm:cxn modelId="{8C0B0D5C-619A-475F-8F9D-FD59B4D1D40A}" type="presParOf" srcId="{078890FD-CF71-4545-AA81-6CC21B9A00B2}" destId="{CD32E017-9D47-47B8-87E5-39BBE0CB2FDB}" srcOrd="6" destOrd="0" presId="urn:microsoft.com/office/officeart/2005/8/layout/cycle6"/>
    <dgm:cxn modelId="{A4942FD6-2EE7-440B-8762-815166C79042}" type="presParOf" srcId="{078890FD-CF71-4545-AA81-6CC21B9A00B2}" destId="{F82930D5-88AC-4925-B7DC-A6917A2FC9CE}" srcOrd="7" destOrd="0" presId="urn:microsoft.com/office/officeart/2005/8/layout/cycle6"/>
    <dgm:cxn modelId="{57A4F7FB-0493-4A04-9D22-1786D8B440AD}" type="presParOf" srcId="{078890FD-CF71-4545-AA81-6CC21B9A00B2}" destId="{F4E2162A-9BD1-456A-847F-3763CFCAAC8D}"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4807A-3D58-4BAE-BF76-58FB4F4EDE7F}">
      <dsp:nvSpPr>
        <dsp:cNvPr id="0" name=""/>
        <dsp:cNvSpPr/>
      </dsp:nvSpPr>
      <dsp:spPr>
        <a:xfrm>
          <a:off x="1324497" y="1057"/>
          <a:ext cx="1438180" cy="93481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URI</a:t>
          </a:r>
          <a:endParaRPr lang="en-US" sz="2000" b="1" kern="1200" dirty="0"/>
        </a:p>
      </dsp:txBody>
      <dsp:txXfrm>
        <a:off x="1370131" y="46691"/>
        <a:ext cx="1346912" cy="843549"/>
      </dsp:txXfrm>
    </dsp:sp>
    <dsp:sp modelId="{04C1576E-1BB7-4C02-B1E4-1D1729C2E22D}">
      <dsp:nvSpPr>
        <dsp:cNvPr id="0" name=""/>
        <dsp:cNvSpPr/>
      </dsp:nvSpPr>
      <dsp:spPr>
        <a:xfrm>
          <a:off x="796727" y="468466"/>
          <a:ext cx="2493720" cy="2493720"/>
        </a:xfrm>
        <a:custGeom>
          <a:avLst/>
          <a:gdLst/>
          <a:ahLst/>
          <a:cxnLst/>
          <a:rect l="0" t="0" r="0" b="0"/>
          <a:pathLst>
            <a:path>
              <a:moveTo>
                <a:pt x="1976399" y="235706"/>
              </a:moveTo>
              <a:arcTo wR="1246860" hR="1246860" stAng="18348609" swAng="3647297"/>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0A8926-6209-4B1F-AFE0-9EFEF6140D74}">
      <dsp:nvSpPr>
        <dsp:cNvPr id="0" name=""/>
        <dsp:cNvSpPr/>
      </dsp:nvSpPr>
      <dsp:spPr>
        <a:xfrm>
          <a:off x="2172727" y="1871347"/>
          <a:ext cx="1901346" cy="934817"/>
        </a:xfrm>
        <a:prstGeom prst="roundRect">
          <a:avLst/>
        </a:prstGeom>
        <a:solidFill>
          <a:schemeClr val="accent2">
            <a:hueOff val="3406192"/>
            <a:satOff val="4911"/>
            <a:lumOff val="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Representation</a:t>
          </a:r>
        </a:p>
      </dsp:txBody>
      <dsp:txXfrm>
        <a:off x="2218361" y="1916981"/>
        <a:ext cx="1810078" cy="843549"/>
      </dsp:txXfrm>
    </dsp:sp>
    <dsp:sp modelId="{58FDDCF2-B9D8-4D34-B4C7-DE1C6E192E0C}">
      <dsp:nvSpPr>
        <dsp:cNvPr id="0" name=""/>
        <dsp:cNvSpPr/>
      </dsp:nvSpPr>
      <dsp:spPr>
        <a:xfrm>
          <a:off x="796727" y="468466"/>
          <a:ext cx="2493720" cy="2493720"/>
        </a:xfrm>
        <a:custGeom>
          <a:avLst/>
          <a:gdLst/>
          <a:ahLst/>
          <a:cxnLst/>
          <a:rect l="0" t="0" r="0" b="0"/>
          <a:pathLst>
            <a:path>
              <a:moveTo>
                <a:pt x="1840194" y="2343497"/>
              </a:moveTo>
              <a:arcTo wR="1246860" hR="1246860" stAng="3695067" swAng="3409866"/>
            </a:path>
          </a:pathLst>
        </a:custGeom>
        <a:noFill/>
        <a:ln w="6350" cap="flat" cmpd="sng" algn="ctr">
          <a:solidFill>
            <a:schemeClr val="accent2">
              <a:hueOff val="3406192"/>
              <a:satOff val="4911"/>
              <a:lumOff val="647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32E017-9D47-47B8-87E5-39BBE0CB2FDB}">
      <dsp:nvSpPr>
        <dsp:cNvPr id="0" name=""/>
        <dsp:cNvSpPr/>
      </dsp:nvSpPr>
      <dsp:spPr>
        <a:xfrm>
          <a:off x="244684" y="1871347"/>
          <a:ext cx="1438180" cy="934817"/>
        </a:xfrm>
        <a:prstGeom prst="roundRect">
          <a:avLst/>
        </a:prstGeom>
        <a:solidFill>
          <a:schemeClr val="accent2">
            <a:hueOff val="6812384"/>
            <a:satOff val="9822"/>
            <a:lumOff val="129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Resource</a:t>
          </a:r>
          <a:endParaRPr lang="en-US" sz="2000" b="1" kern="1200" dirty="0"/>
        </a:p>
      </dsp:txBody>
      <dsp:txXfrm>
        <a:off x="290318" y="1916981"/>
        <a:ext cx="1346912" cy="843549"/>
      </dsp:txXfrm>
    </dsp:sp>
    <dsp:sp modelId="{F4E2162A-9BD1-456A-847F-3763CFCAAC8D}">
      <dsp:nvSpPr>
        <dsp:cNvPr id="0" name=""/>
        <dsp:cNvSpPr/>
      </dsp:nvSpPr>
      <dsp:spPr>
        <a:xfrm>
          <a:off x="796727" y="468466"/>
          <a:ext cx="2493720" cy="2493720"/>
        </a:xfrm>
        <a:custGeom>
          <a:avLst/>
          <a:gdLst/>
          <a:ahLst/>
          <a:cxnLst/>
          <a:rect l="0" t="0" r="0" b="0"/>
          <a:pathLst>
            <a:path>
              <a:moveTo>
                <a:pt x="8259" y="1390136"/>
              </a:moveTo>
              <a:arcTo wR="1246860" hR="1246860" stAng="10404094" swAng="3647297"/>
            </a:path>
          </a:pathLst>
        </a:custGeom>
        <a:noFill/>
        <a:ln w="6350" cap="flat" cmpd="sng" algn="ctr">
          <a:solidFill>
            <a:schemeClr val="accent2">
              <a:hueOff val="6812384"/>
              <a:satOff val="9822"/>
              <a:lumOff val="1294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20/07/2020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lumMod val="65000"/>
                  </a:schemeClr>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321952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dirty="0"/>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14497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2008"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a:srcRect/>
            <a:stretch>
              <a:fillRect b="-17000"/>
            </a:stretch>
          </a:blipFill>
          <a:ln w="7608" cap="flat">
            <a:noFill/>
            <a:prstDash val="solid"/>
            <a:miter/>
          </a:ln>
        </p:spPr>
        <p:txBody>
          <a:bodyPr rtlCol="0" anchor="ctr"/>
          <a:lstStyle/>
          <a:p>
            <a:endParaRPr lang="hi-IN"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
        <p:nvSpPr>
          <p:cNvPr id="2" name="Rectangle 1"/>
          <p:cNvSpPr/>
          <p:nvPr userDrawn="1"/>
        </p:nvSpPr>
        <p:spPr>
          <a:xfrm>
            <a:off x="457200" y="830302"/>
            <a:ext cx="1595120" cy="1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4400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sp>
        <p:nvSpPr>
          <p:cNvPr id="2009"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
        <p:nvSpPr>
          <p:cNvPr id="2" name="Round Single Corner Rectangle 1"/>
          <p:cNvSpPr/>
          <p:nvPr userDrawn="1"/>
        </p:nvSpPr>
        <p:spPr>
          <a:xfrm>
            <a:off x="0" y="0"/>
            <a:ext cx="5008880" cy="1330960"/>
          </a:xfrm>
          <a:prstGeom prst="round1Rect">
            <a:avLst>
              <a:gd name="adj" fmla="val 0"/>
            </a:avLst>
          </a:prstGeom>
          <a:gradFill flip="none" rotWithShape="1">
            <a:gsLst>
              <a:gs pos="69000">
                <a:srgbClr val="030917">
                  <a:alpha val="67000"/>
                </a:srgbClr>
              </a:gs>
              <a:gs pos="0">
                <a:srgbClr val="030917">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Tree>
    <p:extLst>
      <p:ext uri="{BB962C8B-B14F-4D97-AF65-F5344CB8AC3E}">
        <p14:creationId xmlns:p14="http://schemas.microsoft.com/office/powerpoint/2010/main" val="658269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dirty="0"/>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dirty="0"/>
              <a:t>CLICK TO EDIT MASTER TITLE STYLE</a:t>
            </a:r>
            <a:endParaRPr lang="hi-IN" dirty="0"/>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dirty="0"/>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928"/>
            <a:ext cx="7743463"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9348"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73066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dirty="0"/>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dirty="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dirty="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dirty="0">
                <a:solidFill>
                  <a:schemeClr val="tx2"/>
                </a:solidFill>
                <a:ea typeface="MS PGothic" pitchFamily="34" charset="-128"/>
                <a:cs typeface="Arial" panose="020B0604020202020204" pitchFamily="34" charset="0"/>
              </a:rPr>
              <a:t>CORPORATE HEADQUARTERS</a:t>
            </a:r>
          </a:p>
          <a:p>
            <a:pPr>
              <a:tabLst>
                <a:tab pos="457200" algn="l"/>
              </a:tabLst>
              <a:defRPr/>
            </a:pPr>
            <a:r>
              <a:rPr lang="en-US" sz="1400" dirty="0">
                <a:solidFill>
                  <a:schemeClr val="tx2"/>
                </a:solidFill>
                <a:ea typeface="MS PGothic" pitchFamily="34" charset="-128"/>
                <a:cs typeface="Arial" panose="020B0604020202020204" pitchFamily="34" charset="0"/>
              </a:rPr>
              <a:t>Lords Tower, Block 1, 2</a:t>
            </a:r>
            <a:r>
              <a:rPr lang="en-US" sz="1400" baseline="30000" dirty="0">
                <a:solidFill>
                  <a:schemeClr val="tx2"/>
                </a:solidFill>
                <a:ea typeface="MS PGothic" pitchFamily="34" charset="-128"/>
                <a:cs typeface="Arial" panose="020B0604020202020204" pitchFamily="34" charset="0"/>
              </a:rPr>
              <a:t>nd</a:t>
            </a:r>
            <a:r>
              <a:rPr lang="en-US" sz="1400" dirty="0">
                <a:solidFill>
                  <a:schemeClr val="tx2"/>
                </a:solidFill>
                <a:ea typeface="MS PGothic" pitchFamily="34" charset="-128"/>
                <a:cs typeface="Arial" panose="020B0604020202020204" pitchFamily="34" charset="0"/>
              </a:rPr>
              <a:t> Floor</a:t>
            </a:r>
          </a:p>
          <a:p>
            <a:pPr>
              <a:tabLst>
                <a:tab pos="457200" algn="l"/>
              </a:tabLst>
              <a:defRPr/>
            </a:pPr>
            <a:r>
              <a:rPr lang="en-US" sz="1400" dirty="0">
                <a:solidFill>
                  <a:schemeClr val="tx2"/>
                </a:solidFill>
                <a:ea typeface="MS PGothic" pitchFamily="34" charset="-128"/>
                <a:cs typeface="Arial" panose="020B0604020202020204" pitchFamily="34" charset="0"/>
              </a:rPr>
              <a:t>Jawaharlal Nehru Road,</a:t>
            </a:r>
          </a:p>
          <a:p>
            <a:pPr>
              <a:tabLst>
                <a:tab pos="457200" algn="l"/>
              </a:tabLst>
              <a:defRPr/>
            </a:pPr>
            <a:r>
              <a:rPr lang="en-US" sz="1400" dirty="0" err="1">
                <a:solidFill>
                  <a:schemeClr val="tx2"/>
                </a:solidFill>
                <a:ea typeface="MS PGothic" pitchFamily="34" charset="-128"/>
                <a:cs typeface="Arial" panose="020B0604020202020204" pitchFamily="34" charset="0"/>
              </a:rPr>
              <a:t>Thiru</a:t>
            </a:r>
            <a:r>
              <a:rPr lang="en-US" sz="1400" dirty="0">
                <a:solidFill>
                  <a:schemeClr val="tx2"/>
                </a:solidFill>
                <a:ea typeface="MS PGothic" pitchFamily="34" charset="-128"/>
                <a:cs typeface="Arial" panose="020B0604020202020204" pitchFamily="34" charset="0"/>
              </a:rPr>
              <a:t> Vi Ka Industrial Estate</a:t>
            </a:r>
          </a:p>
          <a:p>
            <a:pPr>
              <a:tabLst>
                <a:tab pos="457200" algn="l"/>
              </a:tabLst>
              <a:defRPr/>
            </a:pPr>
            <a:r>
              <a:rPr lang="en-US" sz="1400" dirty="0" err="1">
                <a:solidFill>
                  <a:schemeClr val="tx2"/>
                </a:solidFill>
                <a:ea typeface="MS PGothic" pitchFamily="34" charset="-128"/>
                <a:cs typeface="Arial" panose="020B0604020202020204" pitchFamily="34" charset="0"/>
              </a:rPr>
              <a:t>Ekkaduthangal</a:t>
            </a:r>
            <a:r>
              <a:rPr lang="en-US" sz="1400" dirty="0">
                <a:solidFill>
                  <a:schemeClr val="tx2"/>
                </a:solidFill>
                <a:ea typeface="MS PGothic" pitchFamily="34" charset="-128"/>
                <a:cs typeface="Arial" panose="020B0604020202020204" pitchFamily="34" charset="0"/>
              </a:rPr>
              <a:t>, Chennai – 600 032</a:t>
            </a:r>
          </a:p>
          <a:p>
            <a:pPr>
              <a:tabLst>
                <a:tab pos="457200" algn="l"/>
              </a:tabLst>
              <a:defRPr/>
            </a:pPr>
            <a:endPar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dirty="0">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dirty="0">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dirty="0">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UK</a:t>
            </a:r>
            <a:endParaRPr lang="tr-TR" dirty="0">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US</a:t>
            </a:r>
            <a:endParaRPr lang="tr-TR" dirty="0">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DUBAI</a:t>
            </a:r>
            <a:endParaRPr lang="tr-TR" dirty="0">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RIYADH</a:t>
            </a:r>
            <a:endParaRPr lang="tr-TR" dirty="0">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MALAYSIA</a:t>
            </a:r>
            <a:endParaRPr lang="tr-TR" dirty="0">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MEXICO</a:t>
            </a:r>
            <a:endParaRPr lang="tr-TR" dirty="0">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INDIA</a:t>
            </a:r>
            <a:endParaRPr lang="tr-TR" dirty="0">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20/07/2020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1" r:id="rId5"/>
    <p:sldLayoutId id="2147483662" r:id="rId6"/>
    <p:sldLayoutId id="214748366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1.xml"/><Relationship Id="rId7" Type="http://schemas.openxmlformats.org/officeDocument/2006/relationships/hyperlink" Target="http://restapi.demoqa.com/utilities/weatherxml/city/chennai" TargetMode="Externa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86725" y="3117488"/>
            <a:ext cx="2871570" cy="838417"/>
          </a:xfrm>
        </p:spPr>
        <p:txBody>
          <a:bodyPr>
            <a:normAutofit/>
          </a:bodyPr>
          <a:lstStyle/>
          <a:p>
            <a:r>
              <a:rPr lang="en-US" sz="3000" b="1" dirty="0"/>
              <a:t>3 REST API</a:t>
            </a:r>
            <a:endParaRPr lang="en-GB" sz="3000"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47276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3.3 </a:t>
            </a:r>
            <a:r>
              <a:rPr lang="en-IN" sz="3000" b="1" dirty="0">
                <a:latin typeface="+mn-lt"/>
              </a:rPr>
              <a:t>REST Assured</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4226972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39E9AE-FCCB-4791-8CD5-99004D62948C}"/>
              </a:ext>
            </a:extLst>
          </p:cNvPr>
          <p:cNvSpPr>
            <a:spLocks noGrp="1"/>
          </p:cNvSpPr>
          <p:nvPr>
            <p:ph idx="1"/>
          </p:nvPr>
        </p:nvSpPr>
        <p:spPr>
          <a:xfrm>
            <a:off x="765381" y="1559146"/>
            <a:ext cx="10713631" cy="4672842"/>
          </a:xfrm>
        </p:spPr>
        <p:txBody>
          <a:bodyPr>
            <a:noAutofit/>
          </a:bodyPr>
          <a:lstStyle/>
          <a:p>
            <a:pPr>
              <a:spcBef>
                <a:spcPts val="500"/>
              </a:spcBef>
            </a:pPr>
            <a:r>
              <a:rPr lang="en-US" sz="1800" dirty="0"/>
              <a:t>Rest Assured is one of the most powerful libraries for testing RESTful API using Java language. This should be the first-choice when you need to test a REST. </a:t>
            </a:r>
          </a:p>
          <a:p>
            <a:pPr>
              <a:spcBef>
                <a:spcPts val="500"/>
              </a:spcBef>
            </a:pPr>
            <a:r>
              <a:rPr lang="en-US" sz="1800" dirty="0"/>
              <a:t>The framework sends a network request to an application under test and verifies the response based on the expectations.</a:t>
            </a:r>
          </a:p>
          <a:p>
            <a:pPr marL="0" indent="0">
              <a:spcBef>
                <a:spcPts val="500"/>
              </a:spcBef>
              <a:buNone/>
            </a:pPr>
            <a:r>
              <a:rPr lang="en-US" sz="1800" b="1" dirty="0"/>
              <a:t>Features:</a:t>
            </a:r>
          </a:p>
          <a:p>
            <a:pPr marL="228600" lvl="0" indent="-228600">
              <a:spcBef>
                <a:spcPts val="500"/>
              </a:spcBef>
              <a:buFont typeface="Wingdings" panose="05000000000000000000" pitchFamily="2" charset="2"/>
              <a:buChar char="§"/>
            </a:pPr>
            <a:r>
              <a:rPr lang="en-US" sz="1800" dirty="0">
                <a:cs typeface="Arial" panose="020B0604020202020204" pitchFamily="34" charset="0"/>
              </a:rPr>
              <a:t>Supports HTTP methods.</a:t>
            </a:r>
          </a:p>
          <a:p>
            <a:pPr marL="228600" lvl="0" indent="-228600">
              <a:spcBef>
                <a:spcPts val="500"/>
              </a:spcBef>
              <a:buFont typeface="Wingdings" panose="05000000000000000000" pitchFamily="2" charset="2"/>
              <a:buChar char="§"/>
            </a:pPr>
            <a:r>
              <a:rPr lang="en-US" sz="1800" dirty="0">
                <a:cs typeface="Arial" panose="020B0604020202020204" pitchFamily="34" charset="0"/>
              </a:rPr>
              <a:t>Supports for BDD.</a:t>
            </a:r>
          </a:p>
          <a:p>
            <a:pPr marL="228600" lvl="0" indent="-228600">
              <a:spcBef>
                <a:spcPts val="500"/>
              </a:spcBef>
              <a:buFont typeface="Wingdings" panose="05000000000000000000" pitchFamily="2" charset="2"/>
              <a:buChar char="§"/>
            </a:pPr>
            <a:r>
              <a:rPr lang="en-US" sz="1800" dirty="0">
                <a:cs typeface="Arial" panose="020B0604020202020204" pitchFamily="34" charset="0"/>
              </a:rPr>
              <a:t>Use of Hamcrest matches for checks.</a:t>
            </a:r>
          </a:p>
          <a:p>
            <a:pPr marL="228600" lvl="0" indent="-228600">
              <a:spcBef>
                <a:spcPts val="500"/>
              </a:spcBef>
              <a:buFont typeface="Wingdings" panose="05000000000000000000" pitchFamily="2" charset="2"/>
              <a:buChar char="§"/>
            </a:pPr>
            <a:r>
              <a:rPr lang="en-US" sz="1800" dirty="0">
                <a:cs typeface="Arial" panose="020B0604020202020204" pitchFamily="34" charset="0"/>
              </a:rPr>
              <a:t>Use of Gpath for selecting element from JSON response.</a:t>
            </a:r>
            <a:endParaRPr kumimoji="0" lang="en-US"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0" indent="0">
              <a:spcBef>
                <a:spcPts val="500"/>
              </a:spcBef>
              <a:buNone/>
            </a:pPr>
            <a:r>
              <a:rPr lang="en-US" sz="1800" b="1" dirty="0"/>
              <a:t>Permits:</a:t>
            </a:r>
          </a:p>
          <a:p>
            <a:pPr marL="228600" lvl="0" indent="-228600">
              <a:spcBef>
                <a:spcPts val="500"/>
              </a:spcBef>
              <a:buFont typeface="Wingdings" panose="05000000000000000000" pitchFamily="2" charset="2"/>
              <a:buChar char="§"/>
            </a:pPr>
            <a:r>
              <a:rPr lang="en-US" sz="1800" dirty="0">
                <a:cs typeface="Arial" panose="020B0604020202020204" pitchFamily="34" charset="0"/>
              </a:rPr>
              <a:t>Format the HTTP request.</a:t>
            </a:r>
          </a:p>
          <a:p>
            <a:pPr marL="228600" lvl="0" indent="-228600">
              <a:spcBef>
                <a:spcPts val="500"/>
              </a:spcBef>
              <a:buFont typeface="Wingdings" panose="05000000000000000000" pitchFamily="2" charset="2"/>
              <a:buChar char="§"/>
            </a:pPr>
            <a:r>
              <a:rPr lang="en-US" sz="1800" dirty="0">
                <a:cs typeface="Arial" panose="020B0604020202020204" pitchFamily="34" charset="0"/>
              </a:rPr>
              <a:t>Send it over a network.</a:t>
            </a:r>
          </a:p>
          <a:p>
            <a:pPr marL="228600" lvl="0" indent="-228600">
              <a:spcBef>
                <a:spcPts val="500"/>
              </a:spcBef>
              <a:buFont typeface="Wingdings" panose="05000000000000000000" pitchFamily="2" charset="2"/>
              <a:buChar char="§"/>
            </a:pPr>
            <a:r>
              <a:rPr lang="en-US" sz="1800" dirty="0">
                <a:cs typeface="Arial" panose="020B0604020202020204" pitchFamily="34" charset="0"/>
              </a:rPr>
              <a:t>Validating HTTP status code of an request</a:t>
            </a:r>
          </a:p>
          <a:p>
            <a:pPr marL="228600" lvl="0" indent="-228600">
              <a:spcBef>
                <a:spcPts val="500"/>
              </a:spcBef>
              <a:buFont typeface="Wingdings" panose="05000000000000000000" pitchFamily="2" charset="2"/>
              <a:buChar char="§"/>
            </a:pPr>
            <a:r>
              <a:rPr lang="en-US" sz="1800" dirty="0">
                <a:cs typeface="Arial" panose="020B0604020202020204" pitchFamily="34" charset="0"/>
              </a:rPr>
              <a:t>Finally validating response data.</a:t>
            </a:r>
          </a:p>
          <a:p>
            <a:pPr marL="228600" lvl="0" indent="-228600">
              <a:spcBef>
                <a:spcPts val="500"/>
              </a:spcBef>
              <a:buFont typeface="Wingdings" panose="05000000000000000000" pitchFamily="2" charset="2"/>
              <a:buChar char="§"/>
            </a:pPr>
            <a:r>
              <a:rPr lang="en-US" sz="1800" dirty="0">
                <a:cs typeface="Arial" panose="020B0604020202020204" pitchFamily="34" charset="0"/>
              </a:rPr>
              <a:t>It also handles various authentication mechanism (Basic Authentication / OAuth/Certificates).</a:t>
            </a:r>
            <a:endParaRPr kumimoji="0" lang="en-US"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0" indent="0">
              <a:spcBef>
                <a:spcPts val="500"/>
              </a:spcBef>
              <a:buNone/>
            </a:pPr>
            <a:endParaRPr lang="en-US" sz="1800" dirty="0"/>
          </a:p>
        </p:txBody>
      </p:sp>
      <p:sp>
        <p:nvSpPr>
          <p:cNvPr id="3" name="Title 2">
            <a:extLst>
              <a:ext uri="{FF2B5EF4-FFF2-40B4-BE49-F238E27FC236}">
                <a16:creationId xmlns:a16="http://schemas.microsoft.com/office/drawing/2014/main" id="{C6BBCD93-CDA4-452A-A2FA-054295961CED}"/>
              </a:ext>
            </a:extLst>
          </p:cNvPr>
          <p:cNvSpPr>
            <a:spLocks noGrp="1"/>
          </p:cNvSpPr>
          <p:nvPr>
            <p:ph type="title"/>
          </p:nvPr>
        </p:nvSpPr>
        <p:spPr>
          <a:xfrm>
            <a:off x="533401" y="147291"/>
            <a:ext cx="9690100" cy="507831"/>
          </a:xfrm>
        </p:spPr>
        <p:txBody>
          <a:bodyPr/>
          <a:lstStyle/>
          <a:p>
            <a:r>
              <a:rPr lang="en-IN" sz="3000" dirty="0">
                <a:latin typeface="+mn-lt"/>
              </a:rPr>
              <a:t>REST Assured</a:t>
            </a:r>
          </a:p>
        </p:txBody>
      </p:sp>
      <p:sp>
        <p:nvSpPr>
          <p:cNvPr id="4" name="Slide Number Placeholder 3">
            <a:extLst>
              <a:ext uri="{FF2B5EF4-FFF2-40B4-BE49-F238E27FC236}">
                <a16:creationId xmlns:a16="http://schemas.microsoft.com/office/drawing/2014/main" id="{A8EE1E27-4C4B-4A6B-894E-9FFC87A64002}"/>
              </a:ext>
            </a:extLst>
          </p:cNvPr>
          <p:cNvSpPr>
            <a:spLocks noGrp="1"/>
          </p:cNvSpPr>
          <p:nvPr>
            <p:ph type="sldNum" sz="quarter" idx="12"/>
          </p:nvPr>
        </p:nvSpPr>
        <p:spPr/>
        <p:txBody>
          <a:bodyPr/>
          <a:lstStyle/>
          <a:p>
            <a:r>
              <a:rPr lang="en-US" dirty="0"/>
              <a:t>1</a:t>
            </a:r>
            <a:endParaRPr lang="hi-IN" dirty="0"/>
          </a:p>
        </p:txBody>
      </p:sp>
      <p:sp>
        <p:nvSpPr>
          <p:cNvPr id="5" name="Rounded Rectangle 3">
            <a:extLst>
              <a:ext uri="{FF2B5EF4-FFF2-40B4-BE49-F238E27FC236}">
                <a16:creationId xmlns:a16="http://schemas.microsoft.com/office/drawing/2014/main" id="{9C9D5449-6F77-43C9-A963-4340A5C4A0EC}"/>
              </a:ext>
            </a:extLst>
          </p:cNvPr>
          <p:cNvSpPr/>
          <p:nvPr/>
        </p:nvSpPr>
        <p:spPr>
          <a:xfrm>
            <a:off x="712988" y="1232453"/>
            <a:ext cx="3252842" cy="326693"/>
          </a:xfrm>
          <a:prstGeom prst="roundRect">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bg1"/>
                </a:solidFill>
                <a:latin typeface="Arial" panose="020B0604020202020204" pitchFamily="34" charset="0"/>
                <a:cs typeface="Arial" panose="020B0604020202020204" pitchFamily="34" charset="0"/>
              </a:rPr>
              <a:t>What is Rest Assured?</a:t>
            </a:r>
          </a:p>
        </p:txBody>
      </p:sp>
    </p:spTree>
    <p:extLst>
      <p:ext uri="{BB962C8B-B14F-4D97-AF65-F5344CB8AC3E}">
        <p14:creationId xmlns:p14="http://schemas.microsoft.com/office/powerpoint/2010/main" val="2830326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AC127-6F26-4778-8A9C-DC4A8E490DF4}"/>
              </a:ext>
            </a:extLst>
          </p:cNvPr>
          <p:cNvSpPr>
            <a:spLocks noGrp="1"/>
          </p:cNvSpPr>
          <p:nvPr>
            <p:ph type="title"/>
          </p:nvPr>
        </p:nvSpPr>
        <p:spPr>
          <a:xfrm>
            <a:off x="533401" y="147291"/>
            <a:ext cx="9690100" cy="507831"/>
          </a:xfrm>
        </p:spPr>
        <p:txBody>
          <a:bodyPr/>
          <a:lstStyle/>
          <a:p>
            <a:r>
              <a:rPr lang="en-IN" sz="3000" dirty="0">
                <a:latin typeface="+mn-lt"/>
              </a:rPr>
              <a:t>Configuring REST Assured</a:t>
            </a:r>
          </a:p>
        </p:txBody>
      </p:sp>
      <p:sp>
        <p:nvSpPr>
          <p:cNvPr id="4" name="Slide Number Placeholder 3">
            <a:extLst>
              <a:ext uri="{FF2B5EF4-FFF2-40B4-BE49-F238E27FC236}">
                <a16:creationId xmlns:a16="http://schemas.microsoft.com/office/drawing/2014/main" id="{F81BC152-E3FA-4EE0-B7C3-A92A4F8BFEAF}"/>
              </a:ext>
            </a:extLst>
          </p:cNvPr>
          <p:cNvSpPr>
            <a:spLocks noGrp="1"/>
          </p:cNvSpPr>
          <p:nvPr>
            <p:ph type="sldNum" sz="quarter" idx="12"/>
          </p:nvPr>
        </p:nvSpPr>
        <p:spPr/>
        <p:txBody>
          <a:bodyPr/>
          <a:lstStyle/>
          <a:p>
            <a:r>
              <a:rPr lang="en-US" dirty="0"/>
              <a:t>2</a:t>
            </a:r>
            <a:endParaRPr lang="hi-IN" dirty="0"/>
          </a:p>
        </p:txBody>
      </p:sp>
      <p:sp>
        <p:nvSpPr>
          <p:cNvPr id="5" name="Rounded Rectangle 3">
            <a:extLst>
              <a:ext uri="{FF2B5EF4-FFF2-40B4-BE49-F238E27FC236}">
                <a16:creationId xmlns:a16="http://schemas.microsoft.com/office/drawing/2014/main" id="{21E4ADB5-E792-4F9C-A307-18980697F992}"/>
              </a:ext>
            </a:extLst>
          </p:cNvPr>
          <p:cNvSpPr/>
          <p:nvPr/>
        </p:nvSpPr>
        <p:spPr>
          <a:xfrm>
            <a:off x="838199" y="1198332"/>
            <a:ext cx="4726800" cy="394935"/>
          </a:xfrm>
          <a:prstGeom prst="roundRect">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bg1"/>
                </a:solidFill>
                <a:latin typeface="Arial" panose="020B0604020202020204" pitchFamily="34" charset="0"/>
                <a:cs typeface="Arial" panose="020B0604020202020204" pitchFamily="34" charset="0"/>
              </a:rPr>
              <a:t>Maven dependency of  Rest Assured</a:t>
            </a:r>
          </a:p>
        </p:txBody>
      </p:sp>
      <p:pic>
        <p:nvPicPr>
          <p:cNvPr id="6" name="Picture 2">
            <a:extLst>
              <a:ext uri="{FF2B5EF4-FFF2-40B4-BE49-F238E27FC236}">
                <a16:creationId xmlns:a16="http://schemas.microsoft.com/office/drawing/2014/main" id="{D5C713BE-F01B-4649-A375-BA905F6021BC}"/>
              </a:ext>
            </a:extLst>
          </p:cNvPr>
          <p:cNvPicPr>
            <a:picLocks noGrp="1" noChangeAspect="1" noChangeArrowheads="1"/>
          </p:cNvPicPr>
          <p:nvPr>
            <p:ph idx="1"/>
          </p:nvPr>
        </p:nvPicPr>
        <p:blipFill>
          <a:blip r:embed="rId2" cstate="print"/>
          <a:srcRect/>
          <a:stretch>
            <a:fillRect/>
          </a:stretch>
        </p:blipFill>
        <p:spPr bwMode="auto">
          <a:xfrm>
            <a:off x="3798278" y="1922060"/>
            <a:ext cx="4495334" cy="1749607"/>
          </a:xfrm>
          <a:prstGeom prst="rect">
            <a:avLst/>
          </a:prstGeom>
          <a:noFill/>
          <a:ln w="9525">
            <a:noFill/>
            <a:miter lim="800000"/>
            <a:headEnd/>
            <a:tailEnd/>
          </a:ln>
          <a:effectLst/>
        </p:spPr>
      </p:pic>
      <p:pic>
        <p:nvPicPr>
          <p:cNvPr id="7" name="Picture 3">
            <a:extLst>
              <a:ext uri="{FF2B5EF4-FFF2-40B4-BE49-F238E27FC236}">
                <a16:creationId xmlns:a16="http://schemas.microsoft.com/office/drawing/2014/main" id="{6F67C8F5-0BBD-452C-B3F2-48737916D9CF}"/>
              </a:ext>
            </a:extLst>
          </p:cNvPr>
          <p:cNvPicPr>
            <a:picLocks noChangeAspect="1" noChangeArrowheads="1"/>
          </p:cNvPicPr>
          <p:nvPr/>
        </p:nvPicPr>
        <p:blipFill>
          <a:blip r:embed="rId3" cstate="print"/>
          <a:srcRect/>
          <a:stretch>
            <a:fillRect/>
          </a:stretch>
        </p:blipFill>
        <p:spPr bwMode="auto">
          <a:xfrm>
            <a:off x="909709" y="4016352"/>
            <a:ext cx="4695216" cy="1401809"/>
          </a:xfrm>
          <a:prstGeom prst="rect">
            <a:avLst/>
          </a:prstGeom>
          <a:noFill/>
          <a:ln w="9525">
            <a:noFill/>
            <a:miter lim="800000"/>
            <a:headEnd/>
            <a:tailEnd/>
          </a:ln>
          <a:effectLst/>
        </p:spPr>
      </p:pic>
      <p:pic>
        <p:nvPicPr>
          <p:cNvPr id="8" name="Picture 4">
            <a:extLst>
              <a:ext uri="{FF2B5EF4-FFF2-40B4-BE49-F238E27FC236}">
                <a16:creationId xmlns:a16="http://schemas.microsoft.com/office/drawing/2014/main" id="{B2D9CD6F-3497-4C65-8334-D1BA4009BE9D}"/>
              </a:ext>
            </a:extLst>
          </p:cNvPr>
          <p:cNvPicPr>
            <a:picLocks noChangeAspect="1" noChangeArrowheads="1"/>
          </p:cNvPicPr>
          <p:nvPr/>
        </p:nvPicPr>
        <p:blipFill>
          <a:blip r:embed="rId4" cstate="print"/>
          <a:srcRect/>
          <a:stretch>
            <a:fillRect/>
          </a:stretch>
        </p:blipFill>
        <p:spPr bwMode="auto">
          <a:xfrm>
            <a:off x="5909482" y="4044006"/>
            <a:ext cx="4722124" cy="1442394"/>
          </a:xfrm>
          <a:prstGeom prst="rect">
            <a:avLst/>
          </a:prstGeom>
          <a:noFill/>
          <a:ln w="9525">
            <a:noFill/>
            <a:miter lim="800000"/>
            <a:headEnd/>
            <a:tailEnd/>
          </a:ln>
          <a:effectLst/>
        </p:spPr>
      </p:pic>
    </p:spTree>
    <p:extLst>
      <p:ext uri="{BB962C8B-B14F-4D97-AF65-F5344CB8AC3E}">
        <p14:creationId xmlns:p14="http://schemas.microsoft.com/office/powerpoint/2010/main" val="27533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3.4 </a:t>
            </a:r>
            <a:r>
              <a:rPr lang="en-IN" sz="3000" b="1" dirty="0">
                <a:latin typeface="+mn-lt"/>
              </a:rPr>
              <a:t>REST</a:t>
            </a:r>
            <a:r>
              <a:rPr lang="en-US" sz="3000" b="1" dirty="0">
                <a:latin typeface="+mn-lt"/>
              </a:rPr>
              <a:t> Testing </a:t>
            </a:r>
            <a:r>
              <a:rPr lang="en-US" sz="3000" b="1" dirty="0"/>
              <a:t>T</a:t>
            </a:r>
            <a:r>
              <a:rPr lang="en-US" sz="3000" b="1" dirty="0">
                <a:latin typeface="+mn-lt"/>
              </a:rPr>
              <a:t>ools</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987315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F1280-3BE1-4F17-9ADF-94F68ACC6600}"/>
              </a:ext>
            </a:extLst>
          </p:cNvPr>
          <p:cNvSpPr>
            <a:spLocks noGrp="1"/>
          </p:cNvSpPr>
          <p:nvPr>
            <p:ph type="title"/>
          </p:nvPr>
        </p:nvSpPr>
        <p:spPr>
          <a:xfrm>
            <a:off x="533401" y="147291"/>
            <a:ext cx="9690100" cy="507831"/>
          </a:xfrm>
        </p:spPr>
        <p:txBody>
          <a:bodyPr/>
          <a:lstStyle/>
          <a:p>
            <a:r>
              <a:rPr lang="en-US" sz="3000" dirty="0">
                <a:latin typeface="+mn-lt"/>
              </a:rPr>
              <a:t>Growing list of REST testing tools</a:t>
            </a:r>
            <a:endParaRPr lang="en-IN" sz="3000" dirty="0">
              <a:latin typeface="+mn-lt"/>
            </a:endParaRPr>
          </a:p>
        </p:txBody>
      </p:sp>
      <p:sp>
        <p:nvSpPr>
          <p:cNvPr id="4" name="Slide Number Placeholder 3">
            <a:extLst>
              <a:ext uri="{FF2B5EF4-FFF2-40B4-BE49-F238E27FC236}">
                <a16:creationId xmlns:a16="http://schemas.microsoft.com/office/drawing/2014/main" id="{FDB6E7E9-715E-49FF-8614-598A7CB3367C}"/>
              </a:ext>
            </a:extLst>
          </p:cNvPr>
          <p:cNvSpPr>
            <a:spLocks noGrp="1"/>
          </p:cNvSpPr>
          <p:nvPr>
            <p:ph type="sldNum" sz="quarter" idx="12"/>
          </p:nvPr>
        </p:nvSpPr>
        <p:spPr/>
        <p:txBody>
          <a:bodyPr/>
          <a:lstStyle/>
          <a:p>
            <a:r>
              <a:rPr lang="en-US" dirty="0"/>
              <a:t>1</a:t>
            </a:r>
            <a:endParaRPr lang="hi-IN" dirty="0"/>
          </a:p>
        </p:txBody>
      </p:sp>
      <p:pic>
        <p:nvPicPr>
          <p:cNvPr id="5" name="Picture 4">
            <a:extLst>
              <a:ext uri="{FF2B5EF4-FFF2-40B4-BE49-F238E27FC236}">
                <a16:creationId xmlns:a16="http://schemas.microsoft.com/office/drawing/2014/main" id="{1FEC96CA-6FF8-442F-89ED-CDF2A5D6852A}"/>
              </a:ext>
            </a:extLst>
          </p:cNvPr>
          <p:cNvPicPr>
            <a:picLocks noChangeAspect="1"/>
          </p:cNvPicPr>
          <p:nvPr/>
        </p:nvPicPr>
        <p:blipFill>
          <a:blip r:embed="rId2"/>
          <a:stretch>
            <a:fillRect/>
          </a:stretch>
        </p:blipFill>
        <p:spPr>
          <a:xfrm>
            <a:off x="816718" y="1285546"/>
            <a:ext cx="10510939" cy="4693773"/>
          </a:xfrm>
          <a:prstGeom prst="rect">
            <a:avLst/>
          </a:prstGeom>
        </p:spPr>
      </p:pic>
    </p:spTree>
    <p:extLst>
      <p:ext uri="{BB962C8B-B14F-4D97-AF65-F5344CB8AC3E}">
        <p14:creationId xmlns:p14="http://schemas.microsoft.com/office/powerpoint/2010/main" val="3590530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3.5 </a:t>
            </a:r>
            <a:r>
              <a:rPr lang="en-IN" sz="3000" b="1" dirty="0">
                <a:latin typeface="+mn-lt"/>
              </a:rPr>
              <a:t>REST Test Flow</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3898547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6B93A1-9232-42AA-99F9-DA4814CEBF81}"/>
              </a:ext>
            </a:extLst>
          </p:cNvPr>
          <p:cNvSpPr>
            <a:spLocks noGrp="1"/>
          </p:cNvSpPr>
          <p:nvPr>
            <p:ph type="title"/>
          </p:nvPr>
        </p:nvSpPr>
        <p:spPr>
          <a:xfrm>
            <a:off x="533401" y="147291"/>
            <a:ext cx="9690100" cy="507831"/>
          </a:xfrm>
        </p:spPr>
        <p:txBody>
          <a:bodyPr/>
          <a:lstStyle/>
          <a:p>
            <a:r>
              <a:rPr lang="en-IN" sz="3000" b="1" dirty="0">
                <a:latin typeface="+mn-lt"/>
              </a:rPr>
              <a:t>REST Test Flow Diagram</a:t>
            </a:r>
            <a:endParaRPr lang="en-IN" sz="3000" dirty="0"/>
          </a:p>
        </p:txBody>
      </p:sp>
      <p:sp>
        <p:nvSpPr>
          <p:cNvPr id="4" name="Slide Number Placeholder 3">
            <a:extLst>
              <a:ext uri="{FF2B5EF4-FFF2-40B4-BE49-F238E27FC236}">
                <a16:creationId xmlns:a16="http://schemas.microsoft.com/office/drawing/2014/main" id="{106B3A0C-1162-444F-B3B2-BE74BEB6F1FD}"/>
              </a:ext>
            </a:extLst>
          </p:cNvPr>
          <p:cNvSpPr>
            <a:spLocks noGrp="1"/>
          </p:cNvSpPr>
          <p:nvPr>
            <p:ph type="sldNum" sz="quarter" idx="12"/>
          </p:nvPr>
        </p:nvSpPr>
        <p:spPr/>
        <p:txBody>
          <a:bodyPr/>
          <a:lstStyle/>
          <a:p>
            <a:r>
              <a:rPr lang="en-US" dirty="0"/>
              <a:t>1</a:t>
            </a:r>
            <a:endParaRPr lang="hi-IN" dirty="0"/>
          </a:p>
        </p:txBody>
      </p:sp>
      <p:pic>
        <p:nvPicPr>
          <p:cNvPr id="5" name="Picture 4">
            <a:extLst>
              <a:ext uri="{FF2B5EF4-FFF2-40B4-BE49-F238E27FC236}">
                <a16:creationId xmlns:a16="http://schemas.microsoft.com/office/drawing/2014/main" id="{B940D236-AAA3-404A-BDB7-293376376C97}"/>
              </a:ext>
            </a:extLst>
          </p:cNvPr>
          <p:cNvPicPr>
            <a:picLocks noChangeAspect="1"/>
          </p:cNvPicPr>
          <p:nvPr/>
        </p:nvPicPr>
        <p:blipFill>
          <a:blip r:embed="rId2"/>
          <a:stretch>
            <a:fillRect/>
          </a:stretch>
        </p:blipFill>
        <p:spPr>
          <a:xfrm>
            <a:off x="1025910" y="1228103"/>
            <a:ext cx="10335034" cy="4653164"/>
          </a:xfrm>
          <a:prstGeom prst="rect">
            <a:avLst/>
          </a:prstGeom>
        </p:spPr>
      </p:pic>
    </p:spTree>
    <p:extLst>
      <p:ext uri="{BB962C8B-B14F-4D97-AF65-F5344CB8AC3E}">
        <p14:creationId xmlns:p14="http://schemas.microsoft.com/office/powerpoint/2010/main" val="2038249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3.6 </a:t>
            </a:r>
            <a:r>
              <a:rPr lang="en-IN" sz="3000" b="1" dirty="0">
                <a:latin typeface="+mn-lt"/>
              </a:rPr>
              <a:t>REST HTTP Methods</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97475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D58B7-74C1-415B-BC0B-018CA04CC384}"/>
              </a:ext>
            </a:extLst>
          </p:cNvPr>
          <p:cNvSpPr>
            <a:spLocks noGrp="1"/>
          </p:cNvSpPr>
          <p:nvPr>
            <p:ph type="title"/>
          </p:nvPr>
        </p:nvSpPr>
        <p:spPr>
          <a:xfrm>
            <a:off x="533401" y="147291"/>
            <a:ext cx="9690100" cy="507831"/>
          </a:xfrm>
        </p:spPr>
        <p:txBody>
          <a:bodyPr/>
          <a:lstStyle/>
          <a:p>
            <a:r>
              <a:rPr lang="en-US" sz="3000" dirty="0">
                <a:latin typeface="+mn-lt"/>
              </a:rPr>
              <a:t>REST support CRUD</a:t>
            </a:r>
            <a:endParaRPr lang="en-IN" sz="3000" dirty="0">
              <a:latin typeface="+mn-lt"/>
            </a:endParaRPr>
          </a:p>
        </p:txBody>
      </p:sp>
      <p:sp>
        <p:nvSpPr>
          <p:cNvPr id="4" name="Slide Number Placeholder 3">
            <a:extLst>
              <a:ext uri="{FF2B5EF4-FFF2-40B4-BE49-F238E27FC236}">
                <a16:creationId xmlns:a16="http://schemas.microsoft.com/office/drawing/2014/main" id="{080E2B31-17D8-4E55-A170-53F4D646DDB2}"/>
              </a:ext>
            </a:extLst>
          </p:cNvPr>
          <p:cNvSpPr>
            <a:spLocks noGrp="1"/>
          </p:cNvSpPr>
          <p:nvPr>
            <p:ph type="sldNum" sz="quarter" idx="12"/>
          </p:nvPr>
        </p:nvSpPr>
        <p:spPr/>
        <p:txBody>
          <a:bodyPr/>
          <a:lstStyle/>
          <a:p>
            <a:fld id="{C7F1B9D8-1D95-44B3-9E1C-E404196FC055}" type="slidenum">
              <a:rPr lang="hi-IN" smtClean="0"/>
              <a:pPr/>
              <a:t>18</a:t>
            </a:fld>
            <a:endParaRPr lang="hi-IN" dirty="0"/>
          </a:p>
        </p:txBody>
      </p:sp>
      <p:pic>
        <p:nvPicPr>
          <p:cNvPr id="5" name="Picture 4">
            <a:extLst>
              <a:ext uri="{FF2B5EF4-FFF2-40B4-BE49-F238E27FC236}">
                <a16:creationId xmlns:a16="http://schemas.microsoft.com/office/drawing/2014/main" id="{C88D740D-B702-42B0-9EDC-E532C44C529F}"/>
              </a:ext>
            </a:extLst>
          </p:cNvPr>
          <p:cNvPicPr>
            <a:picLocks noChangeAspect="1"/>
          </p:cNvPicPr>
          <p:nvPr/>
        </p:nvPicPr>
        <p:blipFill>
          <a:blip r:embed="rId2"/>
          <a:stretch>
            <a:fillRect/>
          </a:stretch>
        </p:blipFill>
        <p:spPr>
          <a:xfrm>
            <a:off x="1479343" y="1233036"/>
            <a:ext cx="9580098" cy="4391025"/>
          </a:xfrm>
          <a:prstGeom prst="rect">
            <a:avLst/>
          </a:prstGeom>
        </p:spPr>
      </p:pic>
    </p:spTree>
    <p:extLst>
      <p:ext uri="{BB962C8B-B14F-4D97-AF65-F5344CB8AC3E}">
        <p14:creationId xmlns:p14="http://schemas.microsoft.com/office/powerpoint/2010/main" val="1859833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3D26E-F2CF-4D9D-AE30-81C90794F62A}"/>
              </a:ext>
            </a:extLst>
          </p:cNvPr>
          <p:cNvSpPr>
            <a:spLocks noGrp="1"/>
          </p:cNvSpPr>
          <p:nvPr>
            <p:ph type="title"/>
          </p:nvPr>
        </p:nvSpPr>
        <p:spPr>
          <a:xfrm>
            <a:off x="533401" y="147291"/>
            <a:ext cx="9690100" cy="507831"/>
          </a:xfrm>
        </p:spPr>
        <p:txBody>
          <a:bodyPr/>
          <a:lstStyle/>
          <a:p>
            <a:r>
              <a:rPr lang="en-US" sz="3000" b="1" dirty="0">
                <a:latin typeface="+mn-lt"/>
              </a:rPr>
              <a:t>Rest in action</a:t>
            </a:r>
            <a:endParaRPr lang="en-IN" sz="3000" dirty="0">
              <a:latin typeface="+mn-lt"/>
            </a:endParaRPr>
          </a:p>
        </p:txBody>
      </p:sp>
      <p:sp>
        <p:nvSpPr>
          <p:cNvPr id="4" name="Slide Number Placeholder 3">
            <a:extLst>
              <a:ext uri="{FF2B5EF4-FFF2-40B4-BE49-F238E27FC236}">
                <a16:creationId xmlns:a16="http://schemas.microsoft.com/office/drawing/2014/main" id="{A62F2E6F-4F00-421D-BF87-38E90FDBE24A}"/>
              </a:ext>
            </a:extLst>
          </p:cNvPr>
          <p:cNvSpPr>
            <a:spLocks noGrp="1"/>
          </p:cNvSpPr>
          <p:nvPr>
            <p:ph type="sldNum" sz="quarter" idx="12"/>
          </p:nvPr>
        </p:nvSpPr>
        <p:spPr/>
        <p:txBody>
          <a:bodyPr/>
          <a:lstStyle/>
          <a:p>
            <a:fld id="{C7F1B9D8-1D95-44B3-9E1C-E404196FC055}" type="slidenum">
              <a:rPr lang="hi-IN" smtClean="0"/>
              <a:pPr/>
              <a:t>19</a:t>
            </a:fld>
            <a:endParaRPr lang="hi-IN" dirty="0"/>
          </a:p>
        </p:txBody>
      </p:sp>
      <p:pic>
        <p:nvPicPr>
          <p:cNvPr id="5" name="Picture 4">
            <a:extLst>
              <a:ext uri="{FF2B5EF4-FFF2-40B4-BE49-F238E27FC236}">
                <a16:creationId xmlns:a16="http://schemas.microsoft.com/office/drawing/2014/main" id="{AAE3411B-E073-4ADA-A95F-DCD252B54A23}"/>
              </a:ext>
            </a:extLst>
          </p:cNvPr>
          <p:cNvPicPr>
            <a:picLocks noChangeAspect="1"/>
          </p:cNvPicPr>
          <p:nvPr/>
        </p:nvPicPr>
        <p:blipFill>
          <a:blip r:embed="rId2"/>
          <a:stretch>
            <a:fillRect/>
          </a:stretch>
        </p:blipFill>
        <p:spPr>
          <a:xfrm>
            <a:off x="1886326" y="1205991"/>
            <a:ext cx="8779125" cy="3063771"/>
          </a:xfrm>
          <a:prstGeom prst="rect">
            <a:avLst/>
          </a:prstGeom>
        </p:spPr>
      </p:pic>
      <p:graphicFrame>
        <p:nvGraphicFramePr>
          <p:cNvPr id="6" name="Content Placeholder 3">
            <a:extLst>
              <a:ext uri="{FF2B5EF4-FFF2-40B4-BE49-F238E27FC236}">
                <a16:creationId xmlns:a16="http://schemas.microsoft.com/office/drawing/2014/main" id="{2A899D89-5F07-4453-9C26-D997821A2F30}"/>
              </a:ext>
            </a:extLst>
          </p:cNvPr>
          <p:cNvGraphicFramePr>
            <a:graphicFrameLocks noGrp="1"/>
          </p:cNvGraphicFramePr>
          <p:nvPr>
            <p:ph idx="1"/>
            <p:extLst>
              <p:ext uri="{D42A27DB-BD31-4B8C-83A1-F6EECF244321}">
                <p14:modId xmlns:p14="http://schemas.microsoft.com/office/powerpoint/2010/main" val="2043270905"/>
              </p:ext>
            </p:extLst>
          </p:nvPr>
        </p:nvGraphicFramePr>
        <p:xfrm>
          <a:off x="2453674" y="4435768"/>
          <a:ext cx="6810996" cy="1981200"/>
        </p:xfrm>
        <a:graphic>
          <a:graphicData uri="http://schemas.openxmlformats.org/drawingml/2006/table">
            <a:tbl>
              <a:tblPr/>
              <a:tblGrid>
                <a:gridCol w="1288706">
                  <a:extLst>
                    <a:ext uri="{9D8B030D-6E8A-4147-A177-3AD203B41FA5}">
                      <a16:colId xmlns:a16="http://schemas.microsoft.com/office/drawing/2014/main" val="1904890758"/>
                    </a:ext>
                  </a:extLst>
                </a:gridCol>
                <a:gridCol w="5522290">
                  <a:extLst>
                    <a:ext uri="{9D8B030D-6E8A-4147-A177-3AD203B41FA5}">
                      <a16:colId xmlns:a16="http://schemas.microsoft.com/office/drawing/2014/main" val="2152017912"/>
                    </a:ext>
                  </a:extLst>
                </a:gridCol>
              </a:tblGrid>
              <a:tr h="0">
                <a:tc>
                  <a:txBody>
                    <a:bodyPr/>
                    <a:lstStyle/>
                    <a:p>
                      <a:pPr fontAlgn="base"/>
                      <a:r>
                        <a:rPr lang="en-US" b="1">
                          <a:solidFill>
                            <a:srgbClr val="333333"/>
                          </a:solidFill>
                          <a:effectLst/>
                          <a:latin typeface="inherit"/>
                        </a:rPr>
                        <a:t>GET</a:t>
                      </a:r>
                      <a:endParaRPr lang="en-US">
                        <a:solidFill>
                          <a:srgbClr val="333333"/>
                        </a:solidFill>
                        <a:effectLst/>
                        <a:latin typeface="inherit"/>
                      </a:endParaRP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dirty="0">
                          <a:solidFill>
                            <a:srgbClr val="333333"/>
                          </a:solidFill>
                          <a:effectLst/>
                          <a:latin typeface="inherit"/>
                        </a:rPr>
                        <a:t>Retrieves data from a remote server. It can be a single resource or a list of resources.</a:t>
                      </a: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0893189"/>
                  </a:ext>
                </a:extLst>
              </a:tr>
              <a:tr h="0">
                <a:tc>
                  <a:txBody>
                    <a:bodyPr/>
                    <a:lstStyle/>
                    <a:p>
                      <a:pPr fontAlgn="base"/>
                      <a:r>
                        <a:rPr lang="en-US" b="1">
                          <a:solidFill>
                            <a:srgbClr val="333333"/>
                          </a:solidFill>
                          <a:effectLst/>
                          <a:latin typeface="inherit"/>
                        </a:rPr>
                        <a:t>POST</a:t>
                      </a:r>
                      <a:endParaRPr lang="en-US">
                        <a:solidFill>
                          <a:srgbClr val="333333"/>
                        </a:solidFill>
                        <a:effectLst/>
                        <a:latin typeface="inherit"/>
                      </a:endParaRP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a:solidFill>
                            <a:srgbClr val="333333"/>
                          </a:solidFill>
                          <a:effectLst/>
                          <a:latin typeface="inherit"/>
                        </a:rPr>
                        <a:t>Creates a new resource on the remote server. *</a:t>
                      </a: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1728352"/>
                  </a:ext>
                </a:extLst>
              </a:tr>
              <a:tr h="0">
                <a:tc>
                  <a:txBody>
                    <a:bodyPr/>
                    <a:lstStyle/>
                    <a:p>
                      <a:pPr fontAlgn="base"/>
                      <a:r>
                        <a:rPr lang="en-US" b="1">
                          <a:solidFill>
                            <a:srgbClr val="333333"/>
                          </a:solidFill>
                          <a:effectLst/>
                          <a:latin typeface="inherit"/>
                        </a:rPr>
                        <a:t>PUT</a:t>
                      </a:r>
                      <a:endParaRPr lang="en-US">
                        <a:solidFill>
                          <a:srgbClr val="333333"/>
                        </a:solidFill>
                        <a:effectLst/>
                        <a:latin typeface="inherit"/>
                      </a:endParaRP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a:solidFill>
                            <a:srgbClr val="333333"/>
                          </a:solidFill>
                          <a:effectLst/>
                          <a:latin typeface="inherit"/>
                        </a:rPr>
                        <a:t>Updates the data on the remote server.</a:t>
                      </a: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2346245"/>
                  </a:ext>
                </a:extLst>
              </a:tr>
              <a:tr h="0">
                <a:tc>
                  <a:txBody>
                    <a:bodyPr/>
                    <a:lstStyle/>
                    <a:p>
                      <a:pPr fontAlgn="base"/>
                      <a:r>
                        <a:rPr lang="en-US" b="1">
                          <a:solidFill>
                            <a:srgbClr val="333333"/>
                          </a:solidFill>
                          <a:effectLst/>
                          <a:latin typeface="inherit"/>
                        </a:rPr>
                        <a:t>DELETE</a:t>
                      </a:r>
                      <a:endParaRPr lang="en-US">
                        <a:solidFill>
                          <a:srgbClr val="333333"/>
                        </a:solidFill>
                        <a:effectLst/>
                        <a:latin typeface="inherit"/>
                      </a:endParaRP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dirty="0">
                          <a:solidFill>
                            <a:srgbClr val="333333"/>
                          </a:solidFill>
                          <a:effectLst/>
                          <a:latin typeface="inherit"/>
                        </a:rPr>
                        <a:t>Deletes data from the remote server.</a:t>
                      </a:r>
                    </a:p>
                  </a:txBody>
                  <a:tcPr marL="120297" marR="120297" marT="76200" marB="7620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405631"/>
                  </a:ext>
                </a:extLst>
              </a:tr>
            </a:tbl>
          </a:graphicData>
        </a:graphic>
      </p:graphicFrame>
    </p:spTree>
    <p:extLst>
      <p:ext uri="{BB962C8B-B14F-4D97-AF65-F5344CB8AC3E}">
        <p14:creationId xmlns:p14="http://schemas.microsoft.com/office/powerpoint/2010/main" val="226705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3.1 </a:t>
            </a:r>
            <a:r>
              <a:rPr lang="en-IN" sz="3000" b="1" dirty="0">
                <a:latin typeface="+mn-lt"/>
              </a:rPr>
              <a:t>REST Introduction</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0282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0EB086-E636-48CD-951D-330BA305C97E}"/>
              </a:ext>
            </a:extLst>
          </p:cNvPr>
          <p:cNvSpPr>
            <a:spLocks noGrp="1"/>
          </p:cNvSpPr>
          <p:nvPr>
            <p:ph type="title"/>
          </p:nvPr>
        </p:nvSpPr>
        <p:spPr>
          <a:xfrm>
            <a:off x="533401" y="147291"/>
            <a:ext cx="9690100" cy="507831"/>
          </a:xfrm>
        </p:spPr>
        <p:txBody>
          <a:bodyPr/>
          <a:lstStyle/>
          <a:p>
            <a:r>
              <a:rPr lang="en-US" sz="3000" dirty="0">
                <a:latin typeface="+mn-lt"/>
              </a:rPr>
              <a:t>HTTP Methods for RESTful Services</a:t>
            </a:r>
            <a:endParaRPr lang="en-IN" sz="3000" dirty="0">
              <a:latin typeface="+mn-lt"/>
            </a:endParaRPr>
          </a:p>
        </p:txBody>
      </p:sp>
      <p:sp>
        <p:nvSpPr>
          <p:cNvPr id="4" name="Slide Number Placeholder 3">
            <a:extLst>
              <a:ext uri="{FF2B5EF4-FFF2-40B4-BE49-F238E27FC236}">
                <a16:creationId xmlns:a16="http://schemas.microsoft.com/office/drawing/2014/main" id="{2BEAA213-E631-453D-8155-555918C3376F}"/>
              </a:ext>
            </a:extLst>
          </p:cNvPr>
          <p:cNvSpPr>
            <a:spLocks noGrp="1"/>
          </p:cNvSpPr>
          <p:nvPr>
            <p:ph type="sldNum" sz="quarter" idx="12"/>
          </p:nvPr>
        </p:nvSpPr>
        <p:spPr/>
        <p:txBody>
          <a:bodyPr/>
          <a:lstStyle/>
          <a:p>
            <a:fld id="{C7F1B9D8-1D95-44B3-9E1C-E404196FC055}" type="slidenum">
              <a:rPr lang="hi-IN" smtClean="0"/>
              <a:pPr/>
              <a:t>20</a:t>
            </a:fld>
            <a:endParaRPr lang="hi-IN" dirty="0"/>
          </a:p>
        </p:txBody>
      </p:sp>
      <p:graphicFrame>
        <p:nvGraphicFramePr>
          <p:cNvPr id="5" name="Table 4">
            <a:extLst>
              <a:ext uri="{FF2B5EF4-FFF2-40B4-BE49-F238E27FC236}">
                <a16:creationId xmlns:a16="http://schemas.microsoft.com/office/drawing/2014/main" id="{357CAB89-A43D-4574-91ED-7ECDB28B7C85}"/>
              </a:ext>
            </a:extLst>
          </p:cNvPr>
          <p:cNvGraphicFramePr>
            <a:graphicFrameLocks noGrp="1"/>
          </p:cNvGraphicFramePr>
          <p:nvPr>
            <p:extLst>
              <p:ext uri="{D42A27DB-BD31-4B8C-83A1-F6EECF244321}">
                <p14:modId xmlns:p14="http://schemas.microsoft.com/office/powerpoint/2010/main" val="3537824044"/>
              </p:ext>
            </p:extLst>
          </p:nvPr>
        </p:nvGraphicFramePr>
        <p:xfrm>
          <a:off x="658290" y="1310311"/>
          <a:ext cx="10709504" cy="4192282"/>
        </p:xfrm>
        <a:graphic>
          <a:graphicData uri="http://schemas.openxmlformats.org/drawingml/2006/table">
            <a:tbl>
              <a:tblPr/>
              <a:tblGrid>
                <a:gridCol w="1559638">
                  <a:extLst>
                    <a:ext uri="{9D8B030D-6E8A-4147-A177-3AD203B41FA5}">
                      <a16:colId xmlns:a16="http://schemas.microsoft.com/office/drawing/2014/main" val="20000"/>
                    </a:ext>
                  </a:extLst>
                </a:gridCol>
                <a:gridCol w="5580031">
                  <a:extLst>
                    <a:ext uri="{9D8B030D-6E8A-4147-A177-3AD203B41FA5}">
                      <a16:colId xmlns:a16="http://schemas.microsoft.com/office/drawing/2014/main" val="20001"/>
                    </a:ext>
                  </a:extLst>
                </a:gridCol>
                <a:gridCol w="3569835">
                  <a:extLst>
                    <a:ext uri="{9D8B030D-6E8A-4147-A177-3AD203B41FA5}">
                      <a16:colId xmlns:a16="http://schemas.microsoft.com/office/drawing/2014/main" val="20002"/>
                    </a:ext>
                  </a:extLst>
                </a:gridCol>
              </a:tblGrid>
              <a:tr h="427901">
                <a:tc>
                  <a:txBody>
                    <a:bodyPr/>
                    <a:lstStyle/>
                    <a:p>
                      <a:pPr algn="ctr" fontAlgn="b"/>
                      <a:r>
                        <a:rPr lang="en-US" sz="1600" b="1" dirty="0"/>
                        <a:t>HTTP Verb</a:t>
                      </a:r>
                    </a:p>
                  </a:txBody>
                  <a:tcPr marL="55624" marR="55624" marT="55624" marB="5562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sz="1600" b="1" dirty="0"/>
                        <a:t>HINT</a:t>
                      </a:r>
                    </a:p>
                  </a:txBody>
                  <a:tcPr marL="55624" marR="55624" marT="55624" marB="5562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sz="1600" b="1" dirty="0"/>
                        <a:t>Response Code</a:t>
                      </a:r>
                    </a:p>
                  </a:txBody>
                  <a:tcPr marL="55624" marR="55624" marT="55624" marB="5562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62779">
                <a:tc>
                  <a:txBody>
                    <a:bodyPr/>
                    <a:lstStyle/>
                    <a:p>
                      <a:pPr algn="ctr" fontAlgn="t"/>
                      <a:r>
                        <a:rPr lang="en-US" sz="1600" dirty="0"/>
                        <a:t>POST</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kern="1200" dirty="0">
                          <a:solidFill>
                            <a:schemeClr val="tx1"/>
                          </a:solidFill>
                          <a:latin typeface="+mn-lt"/>
                          <a:ea typeface="+mn-ea"/>
                          <a:cs typeface="+mn-cs"/>
                        </a:rPr>
                        <a:t>The POST verb is most-often utilized to </a:t>
                      </a:r>
                      <a:r>
                        <a:rPr lang="en-US" sz="1600" b="0" i="0" kern="1200" baseline="0" dirty="0">
                          <a:solidFill>
                            <a:schemeClr val="tx1"/>
                          </a:solidFill>
                          <a:latin typeface="+mn-lt"/>
                          <a:ea typeface="+mn-ea"/>
                          <a:cs typeface="+mn-cs"/>
                        </a:rPr>
                        <a:t> </a:t>
                      </a:r>
                      <a:r>
                        <a:rPr lang="en-US" sz="1600" b="1" i="0" kern="1200" dirty="0">
                          <a:solidFill>
                            <a:schemeClr val="tx1"/>
                          </a:solidFill>
                          <a:latin typeface="+mn-lt"/>
                          <a:ea typeface="+mn-ea"/>
                          <a:cs typeface="+mn-cs"/>
                        </a:rPr>
                        <a:t>create</a:t>
                      </a:r>
                      <a:r>
                        <a:rPr lang="en-US" sz="1600" b="0" i="0" kern="1200" dirty="0">
                          <a:solidFill>
                            <a:schemeClr val="tx1"/>
                          </a:solidFill>
                          <a:latin typeface="+mn-lt"/>
                          <a:ea typeface="+mn-ea"/>
                          <a:cs typeface="+mn-cs"/>
                        </a:rPr>
                        <a:t> new resources.</a:t>
                      </a:r>
                      <a:endParaRPr lang="en-US" sz="1600" dirty="0"/>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t>201 (Created), 404 (Not Found), 409 (Conflict) .</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654302">
                <a:tc>
                  <a:txBody>
                    <a:bodyPr/>
                    <a:lstStyle/>
                    <a:p>
                      <a:pPr algn="ctr" fontAlgn="t"/>
                      <a:r>
                        <a:rPr lang="en-US" sz="1600"/>
                        <a:t>GET</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kern="1200" dirty="0">
                          <a:solidFill>
                            <a:schemeClr val="tx1"/>
                          </a:solidFill>
                          <a:latin typeface="+mn-lt"/>
                          <a:ea typeface="+mn-ea"/>
                          <a:cs typeface="+mn-cs"/>
                        </a:rPr>
                        <a:t>The HTTP GET method is used to </a:t>
                      </a:r>
                      <a:r>
                        <a:rPr lang="en-US" sz="1600" b="1" i="0" kern="1200" dirty="0">
                          <a:solidFill>
                            <a:schemeClr val="tx1"/>
                          </a:solidFill>
                          <a:latin typeface="+mn-lt"/>
                          <a:ea typeface="+mn-ea"/>
                          <a:cs typeface="+mn-cs"/>
                        </a:rPr>
                        <a:t>read</a:t>
                      </a:r>
                      <a:r>
                        <a:rPr lang="en-US" sz="1600" b="0" i="0" kern="1200" dirty="0">
                          <a:solidFill>
                            <a:schemeClr val="tx1"/>
                          </a:solidFill>
                          <a:latin typeface="+mn-lt"/>
                          <a:ea typeface="+mn-ea"/>
                          <a:cs typeface="+mn-cs"/>
                        </a:rPr>
                        <a:t> (or retrieve) a representation of a resource</a:t>
                      </a:r>
                      <a:endParaRPr lang="en-US" sz="1600" dirty="0"/>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t>200 (OK)</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30219">
                <a:tc>
                  <a:txBody>
                    <a:bodyPr/>
                    <a:lstStyle/>
                    <a:p>
                      <a:pPr algn="ctr" fontAlgn="t"/>
                      <a:r>
                        <a:rPr lang="en-US" sz="1600" dirty="0"/>
                        <a:t>PUT</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0" i="0" kern="1200" dirty="0">
                          <a:solidFill>
                            <a:schemeClr val="tx1"/>
                          </a:solidFill>
                          <a:latin typeface="+mn-lt"/>
                          <a:ea typeface="+mn-ea"/>
                          <a:cs typeface="+mn-cs"/>
                        </a:rPr>
                        <a:t>PUT is most-often utilized for </a:t>
                      </a:r>
                      <a:r>
                        <a:rPr lang="en-US" sz="1600" b="1" dirty="0"/>
                        <a:t>Update/Replace </a:t>
                      </a:r>
                      <a:r>
                        <a:rPr lang="en-US" sz="1600" b="0" i="0" kern="1200" dirty="0">
                          <a:solidFill>
                            <a:schemeClr val="tx1"/>
                          </a:solidFill>
                          <a:latin typeface="+mn-lt"/>
                          <a:ea typeface="+mn-ea"/>
                          <a:cs typeface="+mn-cs"/>
                        </a:rPr>
                        <a:t>capabilities</a:t>
                      </a:r>
                      <a:endParaRPr lang="en-US" sz="1600" dirty="0"/>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t>200 (OK),</a:t>
                      </a:r>
                      <a:r>
                        <a:rPr lang="en-US" sz="1600" baseline="0" dirty="0"/>
                        <a:t> </a:t>
                      </a:r>
                      <a:r>
                        <a:rPr lang="en-US" sz="1600" dirty="0"/>
                        <a:t>204 (No Content). 404 (Not Found, 405 (Method Not Allowed)</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654302">
                <a:tc>
                  <a:txBody>
                    <a:bodyPr/>
                    <a:lstStyle/>
                    <a:p>
                      <a:pPr algn="ctr" fontAlgn="t"/>
                      <a:r>
                        <a:rPr lang="en-US" sz="1600"/>
                        <a:t>PATCH</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b="0" i="0" kern="1200" dirty="0">
                          <a:solidFill>
                            <a:schemeClr val="tx1"/>
                          </a:solidFill>
                          <a:latin typeface="+mn-lt"/>
                          <a:ea typeface="+mn-ea"/>
                          <a:cs typeface="+mn-cs"/>
                        </a:rPr>
                        <a:t>PATCH is used for </a:t>
                      </a:r>
                      <a:r>
                        <a:rPr lang="en-US" sz="1600" b="1" i="0" kern="1200" dirty="0">
                          <a:solidFill>
                            <a:schemeClr val="tx1"/>
                          </a:solidFill>
                          <a:latin typeface="+mn-lt"/>
                          <a:ea typeface="+mn-ea"/>
                          <a:cs typeface="+mn-cs"/>
                        </a:rPr>
                        <a:t>modify</a:t>
                      </a:r>
                      <a:r>
                        <a:rPr lang="en-US" sz="1600" b="0" i="0" kern="1200" dirty="0">
                          <a:solidFill>
                            <a:schemeClr val="tx1"/>
                          </a:solidFill>
                          <a:latin typeface="+mn-lt"/>
                          <a:ea typeface="+mn-ea"/>
                          <a:cs typeface="+mn-cs"/>
                        </a:rPr>
                        <a:t> capabilities</a:t>
                      </a:r>
                      <a:endParaRPr lang="en-US" sz="1600" dirty="0"/>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t>200 (OK),</a:t>
                      </a:r>
                      <a:r>
                        <a:rPr lang="en-US" sz="1600" baseline="0" dirty="0"/>
                        <a:t> </a:t>
                      </a:r>
                      <a:r>
                        <a:rPr lang="en-US" sz="1600" dirty="0"/>
                        <a:t>204 (No Content). 404 (Not Found, 405 (Method Not Allowed)</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62779">
                <a:tc>
                  <a:txBody>
                    <a:bodyPr/>
                    <a:lstStyle/>
                    <a:p>
                      <a:pPr algn="ctr" fontAlgn="t"/>
                      <a:r>
                        <a:rPr lang="en-US" sz="1600" dirty="0"/>
                        <a:t>DELETE</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l" fontAlgn="t"/>
                      <a:r>
                        <a:rPr lang="en-US" sz="1600" b="0" i="0" kern="1200" dirty="0">
                          <a:solidFill>
                            <a:schemeClr val="tx1"/>
                          </a:solidFill>
                          <a:latin typeface="+mn-lt"/>
                          <a:ea typeface="+mn-ea"/>
                          <a:cs typeface="+mn-cs"/>
                        </a:rPr>
                        <a:t>It is used to </a:t>
                      </a:r>
                      <a:r>
                        <a:rPr lang="en-US" sz="1600" b="1" i="0" kern="1200" dirty="0">
                          <a:solidFill>
                            <a:schemeClr val="tx1"/>
                          </a:solidFill>
                          <a:latin typeface="+mn-lt"/>
                          <a:ea typeface="+mn-ea"/>
                          <a:cs typeface="+mn-cs"/>
                        </a:rPr>
                        <a:t>delete</a:t>
                      </a:r>
                      <a:r>
                        <a:rPr lang="en-US" sz="1600" b="0" i="0" kern="1200" dirty="0">
                          <a:solidFill>
                            <a:schemeClr val="tx1"/>
                          </a:solidFill>
                          <a:latin typeface="+mn-lt"/>
                          <a:ea typeface="+mn-ea"/>
                          <a:cs typeface="+mn-cs"/>
                        </a:rPr>
                        <a:t> a resource identified by a URI.</a:t>
                      </a:r>
                      <a:endParaRPr lang="en-US" sz="1600" dirty="0"/>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l" fontAlgn="t"/>
                      <a:r>
                        <a:rPr lang="en-US" sz="1600" dirty="0"/>
                        <a:t>200 (OK) ,</a:t>
                      </a:r>
                      <a:r>
                        <a:rPr lang="en-US" sz="1600" baseline="0" dirty="0"/>
                        <a:t> </a:t>
                      </a:r>
                      <a:r>
                        <a:rPr lang="en-US" sz="1600" dirty="0"/>
                        <a:t>404 (Not Found, 405 (Method Not Allowed)</a:t>
                      </a:r>
                    </a:p>
                  </a:txBody>
                  <a:tcPr marL="55624" marR="55624" marT="55624" marB="5562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54227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1812B-F9C2-456E-B02A-DF78236DF496}"/>
              </a:ext>
            </a:extLst>
          </p:cNvPr>
          <p:cNvSpPr>
            <a:spLocks noGrp="1"/>
          </p:cNvSpPr>
          <p:nvPr>
            <p:ph type="title"/>
          </p:nvPr>
        </p:nvSpPr>
        <p:spPr>
          <a:xfrm>
            <a:off x="533401" y="147291"/>
            <a:ext cx="9690100" cy="507831"/>
          </a:xfrm>
        </p:spPr>
        <p:txBody>
          <a:bodyPr/>
          <a:lstStyle/>
          <a:p>
            <a:r>
              <a:rPr lang="en-US" sz="3000" b="1" dirty="0">
                <a:latin typeface="+mn-lt"/>
              </a:rPr>
              <a:t>10 Most </a:t>
            </a:r>
            <a:r>
              <a:rPr lang="en-US" sz="3000" dirty="0">
                <a:latin typeface="+mn-lt"/>
              </a:rPr>
              <a:t>C</a:t>
            </a:r>
            <a:r>
              <a:rPr lang="en-US" sz="3000" b="1" dirty="0">
                <a:latin typeface="+mn-lt"/>
              </a:rPr>
              <a:t>ommon </a:t>
            </a:r>
            <a:r>
              <a:rPr lang="en-US" sz="3000" dirty="0">
                <a:latin typeface="+mn-lt"/>
              </a:rPr>
              <a:t>R</a:t>
            </a:r>
            <a:r>
              <a:rPr lang="en-US" sz="3000" b="1" dirty="0">
                <a:latin typeface="+mn-lt"/>
              </a:rPr>
              <a:t>esponse </a:t>
            </a:r>
            <a:r>
              <a:rPr lang="en-US" sz="3000" dirty="0">
                <a:latin typeface="+mn-lt"/>
              </a:rPr>
              <a:t>C</a:t>
            </a:r>
            <a:r>
              <a:rPr lang="en-US" sz="3000" b="1" dirty="0">
                <a:latin typeface="+mn-lt"/>
              </a:rPr>
              <a:t>odes</a:t>
            </a:r>
            <a:endParaRPr lang="en-IN" sz="3000" dirty="0">
              <a:latin typeface="+mn-lt"/>
            </a:endParaRPr>
          </a:p>
        </p:txBody>
      </p:sp>
      <p:sp>
        <p:nvSpPr>
          <p:cNvPr id="4" name="Slide Number Placeholder 3">
            <a:extLst>
              <a:ext uri="{FF2B5EF4-FFF2-40B4-BE49-F238E27FC236}">
                <a16:creationId xmlns:a16="http://schemas.microsoft.com/office/drawing/2014/main" id="{1677279C-1710-4BC9-B94C-6241E344E5B9}"/>
              </a:ext>
            </a:extLst>
          </p:cNvPr>
          <p:cNvSpPr>
            <a:spLocks noGrp="1"/>
          </p:cNvSpPr>
          <p:nvPr>
            <p:ph type="sldNum" sz="quarter" idx="12"/>
          </p:nvPr>
        </p:nvSpPr>
        <p:spPr/>
        <p:txBody>
          <a:bodyPr/>
          <a:lstStyle/>
          <a:p>
            <a:fld id="{C7F1B9D8-1D95-44B3-9E1C-E404196FC055}" type="slidenum">
              <a:rPr lang="hi-IN" smtClean="0"/>
              <a:pPr/>
              <a:t>21</a:t>
            </a:fld>
            <a:endParaRPr lang="hi-IN" dirty="0"/>
          </a:p>
        </p:txBody>
      </p:sp>
      <p:graphicFrame>
        <p:nvGraphicFramePr>
          <p:cNvPr id="5" name="Table 4">
            <a:extLst>
              <a:ext uri="{FF2B5EF4-FFF2-40B4-BE49-F238E27FC236}">
                <a16:creationId xmlns:a16="http://schemas.microsoft.com/office/drawing/2014/main" id="{BA9BC351-7AC2-454E-941F-CA9BBD65D4C7}"/>
              </a:ext>
            </a:extLst>
          </p:cNvPr>
          <p:cNvGraphicFramePr>
            <a:graphicFrameLocks noGrp="1"/>
          </p:cNvGraphicFramePr>
          <p:nvPr>
            <p:extLst>
              <p:ext uri="{D42A27DB-BD31-4B8C-83A1-F6EECF244321}">
                <p14:modId xmlns:p14="http://schemas.microsoft.com/office/powerpoint/2010/main" val="2492160805"/>
              </p:ext>
            </p:extLst>
          </p:nvPr>
        </p:nvGraphicFramePr>
        <p:xfrm>
          <a:off x="535781" y="1273968"/>
          <a:ext cx="11255325" cy="5169294"/>
        </p:xfrm>
        <a:graphic>
          <a:graphicData uri="http://schemas.openxmlformats.org/drawingml/2006/table">
            <a:tbl>
              <a:tblPr/>
              <a:tblGrid>
                <a:gridCol w="977683">
                  <a:extLst>
                    <a:ext uri="{9D8B030D-6E8A-4147-A177-3AD203B41FA5}">
                      <a16:colId xmlns:a16="http://schemas.microsoft.com/office/drawing/2014/main" val="3479368378"/>
                    </a:ext>
                  </a:extLst>
                </a:gridCol>
                <a:gridCol w="2021408">
                  <a:extLst>
                    <a:ext uri="{9D8B030D-6E8A-4147-A177-3AD203B41FA5}">
                      <a16:colId xmlns:a16="http://schemas.microsoft.com/office/drawing/2014/main" val="3478095524"/>
                    </a:ext>
                  </a:extLst>
                </a:gridCol>
                <a:gridCol w="8256234">
                  <a:extLst>
                    <a:ext uri="{9D8B030D-6E8A-4147-A177-3AD203B41FA5}">
                      <a16:colId xmlns:a16="http://schemas.microsoft.com/office/drawing/2014/main" val="3106000195"/>
                    </a:ext>
                  </a:extLst>
                </a:gridCol>
              </a:tblGrid>
              <a:tr h="311403">
                <a:tc>
                  <a:txBody>
                    <a:bodyPr/>
                    <a:lstStyle/>
                    <a:p>
                      <a:pPr fontAlgn="base"/>
                      <a:r>
                        <a:rPr lang="en-US" sz="1600" b="1" dirty="0">
                          <a:effectLst/>
                          <a:latin typeface="inherit"/>
                        </a:rPr>
                        <a:t>Code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DCDCDC"/>
                    </a:solidFill>
                  </a:tcPr>
                </a:tc>
                <a:tc>
                  <a:txBody>
                    <a:bodyPr/>
                    <a:lstStyle/>
                    <a:p>
                      <a:pPr fontAlgn="base"/>
                      <a:r>
                        <a:rPr lang="en-US" sz="1600" b="1" dirty="0">
                          <a:effectLst/>
                          <a:latin typeface="inherit"/>
                        </a:rPr>
                        <a:t>Message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DCDCDC"/>
                    </a:solidFill>
                  </a:tcPr>
                </a:tc>
                <a:tc>
                  <a:txBody>
                    <a:bodyPr/>
                    <a:lstStyle/>
                    <a:p>
                      <a:pPr fontAlgn="base"/>
                      <a:r>
                        <a:rPr lang="en-US" sz="1600" b="1" dirty="0">
                          <a:effectLst/>
                          <a:latin typeface="inherit"/>
                        </a:rPr>
                        <a:t>Description</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DCDCDC"/>
                    </a:solidFill>
                  </a:tcPr>
                </a:tc>
                <a:extLst>
                  <a:ext uri="{0D108BD9-81ED-4DB2-BD59-A6C34878D82A}">
                    <a16:rowId xmlns:a16="http://schemas.microsoft.com/office/drawing/2014/main" val="2563956430"/>
                  </a:ext>
                </a:extLst>
              </a:tr>
              <a:tr h="435965">
                <a:tc>
                  <a:txBody>
                    <a:bodyPr/>
                    <a:lstStyle/>
                    <a:p>
                      <a:pPr fontAlgn="base"/>
                      <a:r>
                        <a:rPr lang="en-US" sz="1200">
                          <a:effectLst/>
                        </a:rPr>
                        <a:t>200</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OK</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The data was received and the operation was performed.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238048"/>
                  </a:ext>
                </a:extLst>
              </a:tr>
              <a:tr h="685087">
                <a:tc>
                  <a:txBody>
                    <a:bodyPr/>
                    <a:lstStyle/>
                    <a:p>
                      <a:pPr fontAlgn="base"/>
                      <a:r>
                        <a:rPr lang="en-US" sz="1200">
                          <a:effectLst/>
                        </a:rPr>
                        <a:t>201</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Created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The data was received and a new resource was created. The response needs to return the data in the payload.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6675221"/>
                  </a:ext>
                </a:extLst>
              </a:tr>
              <a:tr h="685087">
                <a:tc>
                  <a:txBody>
                    <a:bodyPr/>
                    <a:lstStyle/>
                    <a:p>
                      <a:pPr fontAlgn="base"/>
                      <a:r>
                        <a:rPr lang="en-US" sz="1200">
                          <a:effectLst/>
                        </a:rPr>
                        <a:t>204</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No content</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The operation was successful but no data is returned in the response body. This is useful when deleting a resource.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8899580"/>
                  </a:ext>
                </a:extLst>
              </a:tr>
              <a:tr h="435965">
                <a:tc>
                  <a:txBody>
                    <a:bodyPr/>
                    <a:lstStyle/>
                    <a:p>
                      <a:pPr fontAlgn="base"/>
                      <a:r>
                        <a:rPr lang="en-US" sz="1200">
                          <a:effectLst/>
                        </a:rPr>
                        <a:t>301</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Moved permanently</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This and all the future requests should be redirected to a new URL.</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8213176"/>
                  </a:ext>
                </a:extLst>
              </a:tr>
              <a:tr h="435965">
                <a:tc>
                  <a:txBody>
                    <a:bodyPr/>
                    <a:lstStyle/>
                    <a:p>
                      <a:pPr fontAlgn="base"/>
                      <a:r>
                        <a:rPr lang="en-US" sz="1200">
                          <a:effectLst/>
                        </a:rPr>
                        <a:t>302</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Moved temporarily</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The resource moved temporarily to another URL.</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7669070"/>
                  </a:ext>
                </a:extLst>
              </a:tr>
              <a:tr h="685087">
                <a:tc>
                  <a:txBody>
                    <a:bodyPr/>
                    <a:lstStyle/>
                    <a:p>
                      <a:pPr fontAlgn="base"/>
                      <a:r>
                        <a:rPr lang="en-US" sz="1200">
                          <a:effectLst/>
                        </a:rPr>
                        <a:t>400</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Bad request</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The server cannot accept the request because something is wrong with the client or the request that it sent.</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144815"/>
                  </a:ext>
                </a:extLst>
              </a:tr>
              <a:tr h="311403">
                <a:tc>
                  <a:txBody>
                    <a:bodyPr/>
                    <a:lstStyle/>
                    <a:p>
                      <a:pPr fontAlgn="base"/>
                      <a:r>
                        <a:rPr lang="en-US" sz="1200">
                          <a:effectLst/>
                        </a:rPr>
                        <a:t>403</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Forbidden</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The client is not allowed to use the resource.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4014983"/>
                  </a:ext>
                </a:extLst>
              </a:tr>
              <a:tr h="311403">
                <a:tc>
                  <a:txBody>
                    <a:bodyPr/>
                    <a:lstStyle/>
                    <a:p>
                      <a:pPr fontAlgn="base"/>
                      <a:r>
                        <a:rPr lang="en-US" sz="1200" dirty="0">
                          <a:effectLst/>
                        </a:rPr>
                        <a:t>404</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Not found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The computer is not able to find the resource.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955290"/>
                  </a:ext>
                </a:extLst>
              </a:tr>
              <a:tr h="560526">
                <a:tc>
                  <a:txBody>
                    <a:bodyPr/>
                    <a:lstStyle/>
                    <a:p>
                      <a:pPr fontAlgn="base"/>
                      <a:r>
                        <a:rPr lang="en-US" sz="1200">
                          <a:effectLst/>
                        </a:rPr>
                        <a:t>405</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Method not allowed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For example, when sending a DELETE request to a server that doesn't support the method.</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3718235"/>
                  </a:ext>
                </a:extLst>
              </a:tr>
              <a:tr h="311403">
                <a:tc>
                  <a:txBody>
                    <a:bodyPr/>
                    <a:lstStyle/>
                    <a:p>
                      <a:pPr fontAlgn="base"/>
                      <a:r>
                        <a:rPr lang="en-US" sz="1200">
                          <a:effectLst/>
                        </a:rPr>
                        <a:t>500</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a:effectLst/>
                        </a:rPr>
                        <a:t>Internal server error</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ase"/>
                      <a:r>
                        <a:rPr lang="en-US" sz="1200" dirty="0">
                          <a:effectLst/>
                        </a:rPr>
                        <a:t>Service unavailable due to error on the server side.</a:t>
                      </a:r>
                    </a:p>
                  </a:txBody>
                  <a:tcPr marL="50213" marR="50213" marT="27401" marB="2740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6353322"/>
                  </a:ext>
                </a:extLst>
              </a:tr>
            </a:tbl>
          </a:graphicData>
        </a:graphic>
      </p:graphicFrame>
    </p:spTree>
    <p:extLst>
      <p:ext uri="{BB962C8B-B14F-4D97-AF65-F5344CB8AC3E}">
        <p14:creationId xmlns:p14="http://schemas.microsoft.com/office/powerpoint/2010/main" val="3123408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3.7 </a:t>
            </a:r>
            <a:r>
              <a:rPr lang="en-IN" sz="3000" b="1" dirty="0">
                <a:latin typeface="+mn-lt"/>
              </a:rPr>
              <a:t>REST Authentication And Challenges</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934056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3F413-2884-4DF9-827B-C0AFDB4C9E82}"/>
              </a:ext>
            </a:extLst>
          </p:cNvPr>
          <p:cNvSpPr>
            <a:spLocks noGrp="1"/>
          </p:cNvSpPr>
          <p:nvPr>
            <p:ph type="title"/>
          </p:nvPr>
        </p:nvSpPr>
        <p:spPr>
          <a:xfrm>
            <a:off x="533401" y="147291"/>
            <a:ext cx="9690100" cy="507831"/>
          </a:xfrm>
        </p:spPr>
        <p:txBody>
          <a:bodyPr/>
          <a:lstStyle/>
          <a:p>
            <a:r>
              <a:rPr lang="en-US" sz="3000" dirty="0">
                <a:latin typeface="+mn-lt"/>
              </a:rPr>
              <a:t>OAuth authentication</a:t>
            </a:r>
            <a:endParaRPr lang="en-IN" sz="3000" dirty="0">
              <a:latin typeface="+mn-lt"/>
            </a:endParaRPr>
          </a:p>
        </p:txBody>
      </p:sp>
      <p:sp>
        <p:nvSpPr>
          <p:cNvPr id="4" name="Slide Number Placeholder 3">
            <a:extLst>
              <a:ext uri="{FF2B5EF4-FFF2-40B4-BE49-F238E27FC236}">
                <a16:creationId xmlns:a16="http://schemas.microsoft.com/office/drawing/2014/main" id="{95031ADD-9E44-469C-9748-937C025D3244}"/>
              </a:ext>
            </a:extLst>
          </p:cNvPr>
          <p:cNvSpPr>
            <a:spLocks noGrp="1"/>
          </p:cNvSpPr>
          <p:nvPr>
            <p:ph type="sldNum" sz="quarter" idx="12"/>
          </p:nvPr>
        </p:nvSpPr>
        <p:spPr/>
        <p:txBody>
          <a:bodyPr/>
          <a:lstStyle/>
          <a:p>
            <a:r>
              <a:rPr lang="en-US" dirty="0"/>
              <a:t>1</a:t>
            </a:r>
            <a:endParaRPr lang="hi-IN" dirty="0"/>
          </a:p>
        </p:txBody>
      </p:sp>
      <p:pic>
        <p:nvPicPr>
          <p:cNvPr id="5" name="Content Placeholder 3">
            <a:extLst>
              <a:ext uri="{FF2B5EF4-FFF2-40B4-BE49-F238E27FC236}">
                <a16:creationId xmlns:a16="http://schemas.microsoft.com/office/drawing/2014/main" id="{421AEEF3-12BC-40D5-8FF1-FFE5C3C0B2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075" y="1249827"/>
            <a:ext cx="9839178" cy="4649324"/>
          </a:xfrm>
        </p:spPr>
      </p:pic>
    </p:spTree>
    <p:extLst>
      <p:ext uri="{BB962C8B-B14F-4D97-AF65-F5344CB8AC3E}">
        <p14:creationId xmlns:p14="http://schemas.microsoft.com/office/powerpoint/2010/main" val="1988765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3F413-2884-4DF9-827B-C0AFDB4C9E82}"/>
              </a:ext>
            </a:extLst>
          </p:cNvPr>
          <p:cNvSpPr>
            <a:spLocks noGrp="1"/>
          </p:cNvSpPr>
          <p:nvPr>
            <p:ph type="title"/>
          </p:nvPr>
        </p:nvSpPr>
        <p:spPr>
          <a:xfrm>
            <a:off x="533401" y="147291"/>
            <a:ext cx="9690100" cy="507831"/>
          </a:xfrm>
        </p:spPr>
        <p:txBody>
          <a:bodyPr/>
          <a:lstStyle/>
          <a:p>
            <a:r>
              <a:rPr lang="en-US" sz="3000" dirty="0">
                <a:latin typeface="+mn-lt"/>
              </a:rPr>
              <a:t>OAuth authentication</a:t>
            </a:r>
            <a:endParaRPr lang="en-IN" sz="3000" dirty="0">
              <a:latin typeface="+mn-lt"/>
            </a:endParaRPr>
          </a:p>
        </p:txBody>
      </p:sp>
      <p:sp>
        <p:nvSpPr>
          <p:cNvPr id="4" name="Slide Number Placeholder 3">
            <a:extLst>
              <a:ext uri="{FF2B5EF4-FFF2-40B4-BE49-F238E27FC236}">
                <a16:creationId xmlns:a16="http://schemas.microsoft.com/office/drawing/2014/main" id="{95031ADD-9E44-469C-9748-937C025D3244}"/>
              </a:ext>
            </a:extLst>
          </p:cNvPr>
          <p:cNvSpPr>
            <a:spLocks noGrp="1"/>
          </p:cNvSpPr>
          <p:nvPr>
            <p:ph type="sldNum" sz="quarter" idx="12"/>
          </p:nvPr>
        </p:nvSpPr>
        <p:spPr/>
        <p:txBody>
          <a:bodyPr/>
          <a:lstStyle/>
          <a:p>
            <a:r>
              <a:rPr lang="en-US" dirty="0"/>
              <a:t>2</a:t>
            </a:r>
            <a:endParaRPr lang="hi-IN" dirty="0"/>
          </a:p>
        </p:txBody>
      </p:sp>
      <p:pic>
        <p:nvPicPr>
          <p:cNvPr id="7" name="Content Placeholder 3">
            <a:extLst>
              <a:ext uri="{FF2B5EF4-FFF2-40B4-BE49-F238E27FC236}">
                <a16:creationId xmlns:a16="http://schemas.microsoft.com/office/drawing/2014/main" id="{C5D304D0-B710-4600-98EB-3D8A31FBD7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480" y="1284410"/>
            <a:ext cx="10078329" cy="4549653"/>
          </a:xfrm>
        </p:spPr>
      </p:pic>
    </p:spTree>
    <p:extLst>
      <p:ext uri="{BB962C8B-B14F-4D97-AF65-F5344CB8AC3E}">
        <p14:creationId xmlns:p14="http://schemas.microsoft.com/office/powerpoint/2010/main" val="158757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65592-0FEE-4FA9-ADDA-DB0207921789}"/>
              </a:ext>
            </a:extLst>
          </p:cNvPr>
          <p:cNvSpPr>
            <a:spLocks noGrp="1"/>
          </p:cNvSpPr>
          <p:nvPr>
            <p:ph type="title"/>
          </p:nvPr>
        </p:nvSpPr>
        <p:spPr>
          <a:xfrm>
            <a:off x="533401" y="147291"/>
            <a:ext cx="9690100" cy="507831"/>
          </a:xfrm>
        </p:spPr>
        <p:txBody>
          <a:bodyPr/>
          <a:lstStyle/>
          <a:p>
            <a:r>
              <a:rPr lang="en-US" sz="3000" b="1" dirty="0">
                <a:latin typeface="+mn-lt"/>
              </a:rPr>
              <a:t>Challenges</a:t>
            </a:r>
            <a:endParaRPr lang="en-IN" sz="3000" dirty="0">
              <a:latin typeface="+mn-lt"/>
            </a:endParaRPr>
          </a:p>
        </p:txBody>
      </p:sp>
      <p:sp>
        <p:nvSpPr>
          <p:cNvPr id="4" name="Slide Number Placeholder 3">
            <a:extLst>
              <a:ext uri="{FF2B5EF4-FFF2-40B4-BE49-F238E27FC236}">
                <a16:creationId xmlns:a16="http://schemas.microsoft.com/office/drawing/2014/main" id="{FF371DAA-4835-4E3E-B109-AB06B38EEB75}"/>
              </a:ext>
            </a:extLst>
          </p:cNvPr>
          <p:cNvSpPr>
            <a:spLocks noGrp="1"/>
          </p:cNvSpPr>
          <p:nvPr>
            <p:ph type="sldNum" sz="quarter" idx="12"/>
          </p:nvPr>
        </p:nvSpPr>
        <p:spPr/>
        <p:txBody>
          <a:bodyPr/>
          <a:lstStyle/>
          <a:p>
            <a:r>
              <a:rPr lang="en-US" dirty="0"/>
              <a:t>3</a:t>
            </a:r>
            <a:endParaRPr lang="hi-IN" dirty="0"/>
          </a:p>
        </p:txBody>
      </p:sp>
      <p:pic>
        <p:nvPicPr>
          <p:cNvPr id="5" name="Picture 4">
            <a:extLst>
              <a:ext uri="{FF2B5EF4-FFF2-40B4-BE49-F238E27FC236}">
                <a16:creationId xmlns:a16="http://schemas.microsoft.com/office/drawing/2014/main" id="{A2015543-296C-463F-82F8-49C0A65BC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80210"/>
            <a:ext cx="6474563" cy="2148790"/>
          </a:xfrm>
          <a:prstGeom prst="rect">
            <a:avLst/>
          </a:prstGeom>
        </p:spPr>
      </p:pic>
      <p:pic>
        <p:nvPicPr>
          <p:cNvPr id="6" name="Picture 5">
            <a:extLst>
              <a:ext uri="{FF2B5EF4-FFF2-40B4-BE49-F238E27FC236}">
                <a16:creationId xmlns:a16="http://schemas.microsoft.com/office/drawing/2014/main" id="{4CD4751D-463B-485C-AC2E-C2358DB48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563" y="1330667"/>
            <a:ext cx="4581525" cy="2047875"/>
          </a:xfrm>
          <a:prstGeom prst="rect">
            <a:avLst/>
          </a:prstGeom>
        </p:spPr>
      </p:pic>
      <p:pic>
        <p:nvPicPr>
          <p:cNvPr id="7" name="Picture 6">
            <a:extLst>
              <a:ext uri="{FF2B5EF4-FFF2-40B4-BE49-F238E27FC236}">
                <a16:creationId xmlns:a16="http://schemas.microsoft.com/office/drawing/2014/main" id="{97EACCFF-4185-4CD6-81FC-9C02A577F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4885" y="3623163"/>
            <a:ext cx="5267325" cy="2428875"/>
          </a:xfrm>
          <a:prstGeom prst="rect">
            <a:avLst/>
          </a:prstGeom>
        </p:spPr>
      </p:pic>
    </p:spTree>
    <p:extLst>
      <p:ext uri="{BB962C8B-B14F-4D97-AF65-F5344CB8AC3E}">
        <p14:creationId xmlns:p14="http://schemas.microsoft.com/office/powerpoint/2010/main" val="2800905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3.8 </a:t>
            </a:r>
            <a:r>
              <a:rPr lang="en-IN" sz="3000" b="1" dirty="0" err="1">
                <a:latin typeface="+mn-lt"/>
              </a:rPr>
              <a:t>Hamcrest</a:t>
            </a:r>
            <a:r>
              <a:rPr lang="en-IN" sz="3000" b="1" dirty="0">
                <a:latin typeface="+mn-lt"/>
              </a:rPr>
              <a:t> Mathers</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710240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1DA617-8F4F-48D2-B383-1A65409D6544}"/>
              </a:ext>
            </a:extLst>
          </p:cNvPr>
          <p:cNvSpPr>
            <a:spLocks noGrp="1"/>
          </p:cNvSpPr>
          <p:nvPr>
            <p:ph idx="1"/>
          </p:nvPr>
        </p:nvSpPr>
        <p:spPr>
          <a:xfrm>
            <a:off x="885824" y="1313656"/>
            <a:ext cx="10713631" cy="1803840"/>
          </a:xfrm>
        </p:spPr>
        <p:txBody>
          <a:bodyPr>
            <a:normAutofit/>
          </a:bodyPr>
          <a:lstStyle/>
          <a:p>
            <a:pPr marL="228600" lvl="0" indent="-228600">
              <a:spcBef>
                <a:spcPts val="500"/>
              </a:spcBef>
              <a:buFont typeface="Wingdings" panose="05000000000000000000" pitchFamily="2" charset="2"/>
              <a:buChar char="§"/>
            </a:pPr>
            <a:r>
              <a:rPr lang="en-US" sz="1800" dirty="0">
                <a:cs typeface="Arial" panose="020B0604020202020204" pitchFamily="34" charset="0"/>
              </a:rPr>
              <a:t>Hamcrest is a framework for software tests. Hamcrest allows checking for conditions in your code via existing matchers classes.</a:t>
            </a:r>
          </a:p>
          <a:p>
            <a:pPr marL="228600" lvl="0" indent="-228600">
              <a:spcBef>
                <a:spcPts val="500"/>
              </a:spcBef>
              <a:buFont typeface="Wingdings" panose="05000000000000000000" pitchFamily="2" charset="2"/>
              <a:buChar char="§"/>
            </a:pPr>
            <a:r>
              <a:rPr lang="en-US" sz="1800" dirty="0">
                <a:cs typeface="Arial" panose="020B0604020202020204" pitchFamily="34" charset="0"/>
              </a:rPr>
              <a:t>To use Hamcrest matchers use the </a:t>
            </a:r>
            <a:r>
              <a:rPr lang="en-US" sz="1800" b="1" dirty="0" err="1">
                <a:cs typeface="Arial" panose="020B0604020202020204" pitchFamily="34" charset="0"/>
              </a:rPr>
              <a:t>assertThat</a:t>
            </a:r>
            <a:r>
              <a:rPr lang="en-US" sz="1800" dirty="0">
                <a:cs typeface="Arial" panose="020B0604020202020204" pitchFamily="34" charset="0"/>
              </a:rPr>
              <a:t> statement followed by one or several matchers.</a:t>
            </a:r>
          </a:p>
          <a:p>
            <a:pPr marL="228600" lvl="0" indent="-228600">
              <a:spcBef>
                <a:spcPts val="500"/>
              </a:spcBef>
              <a:buFont typeface="Wingdings" panose="05000000000000000000" pitchFamily="2" charset="2"/>
              <a:buChar char="§"/>
            </a:pPr>
            <a:endParaRPr kumimoji="0" lang="en-IN"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2286000" lvl="5" indent="0">
              <a:spcBef>
                <a:spcPts val="500"/>
              </a:spcBef>
              <a:buNone/>
            </a:pPr>
            <a:r>
              <a:rPr lang="en-US" dirty="0">
                <a:cs typeface="Arial" panose="020B0604020202020204" pitchFamily="34" charset="0"/>
              </a:rPr>
              <a:t> For example:    </a:t>
            </a:r>
            <a:r>
              <a:rPr lang="en-US" b="1" dirty="0" err="1"/>
              <a:t>assertThat</a:t>
            </a:r>
            <a:r>
              <a:rPr lang="en-US" b="1" dirty="0"/>
              <a:t>(actual, </a:t>
            </a:r>
            <a:r>
              <a:rPr lang="en-US" b="1" dirty="0" err="1"/>
              <a:t>equalTo</a:t>
            </a:r>
            <a:r>
              <a:rPr lang="en-US" b="1" dirty="0"/>
              <a:t>(expected));</a:t>
            </a:r>
            <a:endParaRPr kumimoji="0" lang="en-US" b="1" i="0" u="none" strike="noStrike" kern="1200" cap="none" spc="0" normalizeH="0" baseline="0" noProof="0" dirty="0">
              <a:ln>
                <a:noFill/>
              </a:ln>
              <a:solidFill>
                <a:schemeClr val="tx1"/>
              </a:solidFill>
              <a:effectLst/>
              <a:uLnTx/>
              <a:uFillTx/>
              <a:ea typeface="+mn-ea"/>
              <a:cs typeface="Arial" panose="020B0604020202020204" pitchFamily="34" charset="0"/>
            </a:endParaRPr>
          </a:p>
          <a:p>
            <a:endParaRPr lang="en-IN" sz="1800" dirty="0"/>
          </a:p>
        </p:txBody>
      </p:sp>
      <p:sp>
        <p:nvSpPr>
          <p:cNvPr id="3" name="Title 2">
            <a:extLst>
              <a:ext uri="{FF2B5EF4-FFF2-40B4-BE49-F238E27FC236}">
                <a16:creationId xmlns:a16="http://schemas.microsoft.com/office/drawing/2014/main" id="{6DCF3E2F-E638-4A6B-9F14-9BE19BE90E7B}"/>
              </a:ext>
            </a:extLst>
          </p:cNvPr>
          <p:cNvSpPr>
            <a:spLocks noGrp="1"/>
          </p:cNvSpPr>
          <p:nvPr>
            <p:ph type="title"/>
          </p:nvPr>
        </p:nvSpPr>
        <p:spPr>
          <a:xfrm>
            <a:off x="533401" y="147291"/>
            <a:ext cx="9690100" cy="507831"/>
          </a:xfrm>
        </p:spPr>
        <p:txBody>
          <a:bodyPr/>
          <a:lstStyle/>
          <a:p>
            <a:r>
              <a:rPr lang="en-US" sz="3000" dirty="0">
                <a:latin typeface="+mn-lt"/>
              </a:rPr>
              <a:t>Hamcrest Matchers</a:t>
            </a:r>
            <a:endParaRPr lang="en-IN" sz="3000" dirty="0">
              <a:latin typeface="+mn-lt"/>
            </a:endParaRPr>
          </a:p>
        </p:txBody>
      </p:sp>
      <p:sp>
        <p:nvSpPr>
          <p:cNvPr id="4" name="Slide Number Placeholder 3">
            <a:extLst>
              <a:ext uri="{FF2B5EF4-FFF2-40B4-BE49-F238E27FC236}">
                <a16:creationId xmlns:a16="http://schemas.microsoft.com/office/drawing/2014/main" id="{C3086314-686B-44D8-86E3-1BD6E02F6474}"/>
              </a:ext>
            </a:extLst>
          </p:cNvPr>
          <p:cNvSpPr>
            <a:spLocks noGrp="1"/>
          </p:cNvSpPr>
          <p:nvPr>
            <p:ph type="sldNum" sz="quarter" idx="12"/>
          </p:nvPr>
        </p:nvSpPr>
        <p:spPr/>
        <p:txBody>
          <a:bodyPr/>
          <a:lstStyle/>
          <a:p>
            <a:r>
              <a:rPr lang="en-US" dirty="0"/>
              <a:t>1</a:t>
            </a:r>
            <a:endParaRPr lang="hi-IN" dirty="0"/>
          </a:p>
        </p:txBody>
      </p:sp>
      <p:sp>
        <p:nvSpPr>
          <p:cNvPr id="5" name="Rectangle 4">
            <a:extLst>
              <a:ext uri="{FF2B5EF4-FFF2-40B4-BE49-F238E27FC236}">
                <a16:creationId xmlns:a16="http://schemas.microsoft.com/office/drawing/2014/main" id="{C5FEC630-82F8-4614-9C94-9B835E83860F}"/>
              </a:ext>
            </a:extLst>
          </p:cNvPr>
          <p:cNvSpPr/>
          <p:nvPr/>
        </p:nvSpPr>
        <p:spPr>
          <a:xfrm>
            <a:off x="1276571" y="3293232"/>
            <a:ext cx="6096000" cy="923330"/>
          </a:xfrm>
          <a:prstGeom prst="rect">
            <a:avLst/>
          </a:prstGeom>
        </p:spPr>
        <p:txBody>
          <a:bodyPr>
            <a:spAutoFit/>
          </a:bodyPr>
          <a:lstStyle/>
          <a:p>
            <a:r>
              <a:rPr lang="en-GB" b="1" dirty="0"/>
              <a:t>Refer :</a:t>
            </a:r>
            <a:r>
              <a:rPr lang="en-GB" dirty="0"/>
              <a:t> http://hamcrest.org/JavaHamcrest/javadoc/1.3/org/hamcrest/Matchers.html</a:t>
            </a:r>
          </a:p>
        </p:txBody>
      </p:sp>
    </p:spTree>
    <p:extLst>
      <p:ext uri="{BB962C8B-B14F-4D97-AF65-F5344CB8AC3E}">
        <p14:creationId xmlns:p14="http://schemas.microsoft.com/office/powerpoint/2010/main" val="393877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3.9 API Test structure for Projects</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069919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DA1AAC-1B56-49C0-992B-E754F9EF31E3}"/>
              </a:ext>
            </a:extLst>
          </p:cNvPr>
          <p:cNvSpPr>
            <a:spLocks noGrp="1"/>
          </p:cNvSpPr>
          <p:nvPr>
            <p:ph type="title"/>
          </p:nvPr>
        </p:nvSpPr>
        <p:spPr>
          <a:xfrm>
            <a:off x="533401" y="147291"/>
            <a:ext cx="9690100" cy="507831"/>
          </a:xfrm>
        </p:spPr>
        <p:txBody>
          <a:bodyPr/>
          <a:lstStyle/>
          <a:p>
            <a:r>
              <a:rPr lang="en-US" sz="3000" dirty="0">
                <a:latin typeface="+mn-lt"/>
              </a:rPr>
              <a:t>API Test structure for Projects</a:t>
            </a:r>
            <a:endParaRPr lang="en-IN" sz="3000" dirty="0">
              <a:latin typeface="+mn-lt"/>
            </a:endParaRPr>
          </a:p>
        </p:txBody>
      </p:sp>
      <p:sp>
        <p:nvSpPr>
          <p:cNvPr id="4" name="Slide Number Placeholder 3">
            <a:extLst>
              <a:ext uri="{FF2B5EF4-FFF2-40B4-BE49-F238E27FC236}">
                <a16:creationId xmlns:a16="http://schemas.microsoft.com/office/drawing/2014/main" id="{289217AB-4F54-4C53-8351-FB7B08A42296}"/>
              </a:ext>
            </a:extLst>
          </p:cNvPr>
          <p:cNvSpPr>
            <a:spLocks noGrp="1"/>
          </p:cNvSpPr>
          <p:nvPr>
            <p:ph type="sldNum" sz="quarter" idx="12"/>
          </p:nvPr>
        </p:nvSpPr>
        <p:spPr/>
        <p:txBody>
          <a:bodyPr/>
          <a:lstStyle/>
          <a:p>
            <a:r>
              <a:rPr lang="en-US" dirty="0"/>
              <a:t>1</a:t>
            </a:r>
            <a:endParaRPr lang="hi-IN" dirty="0"/>
          </a:p>
        </p:txBody>
      </p:sp>
      <p:sp>
        <p:nvSpPr>
          <p:cNvPr id="5" name="Rectangle 4">
            <a:extLst>
              <a:ext uri="{FF2B5EF4-FFF2-40B4-BE49-F238E27FC236}">
                <a16:creationId xmlns:a16="http://schemas.microsoft.com/office/drawing/2014/main" id="{53A8BA16-4698-48D6-9A02-99A182305B17}"/>
              </a:ext>
            </a:extLst>
          </p:cNvPr>
          <p:cNvSpPr/>
          <p:nvPr/>
        </p:nvSpPr>
        <p:spPr>
          <a:xfrm>
            <a:off x="1257096" y="1398757"/>
            <a:ext cx="8684827" cy="47026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400" b="1" i="1" u="sng" dirty="0">
                <a:solidFill>
                  <a:schemeClr val="tx1"/>
                </a:solidFill>
              </a:rPr>
              <a:t>Test Suite(s) </a:t>
            </a:r>
            <a:r>
              <a:rPr lang="en-US" dirty="0">
                <a:solidFill>
                  <a:schemeClr val="tx1"/>
                </a:solidFill>
              </a:rPr>
              <a:t>(Smoke, Sanity, Regression, Functional, Performance, Security)</a:t>
            </a:r>
          </a:p>
        </p:txBody>
      </p:sp>
      <p:sp>
        <p:nvSpPr>
          <p:cNvPr id="6" name="Rectangle 5">
            <a:extLst>
              <a:ext uri="{FF2B5EF4-FFF2-40B4-BE49-F238E27FC236}">
                <a16:creationId xmlns:a16="http://schemas.microsoft.com/office/drawing/2014/main" id="{9C2E027D-14FB-4529-AD35-3E6F092BC2EE}"/>
              </a:ext>
            </a:extLst>
          </p:cNvPr>
          <p:cNvSpPr/>
          <p:nvPr/>
        </p:nvSpPr>
        <p:spPr>
          <a:xfrm>
            <a:off x="1457325" y="2135212"/>
            <a:ext cx="8117681" cy="396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400" b="1" i="1" u="sng" dirty="0">
                <a:solidFill>
                  <a:schemeClr val="tx1"/>
                </a:solidFill>
              </a:rPr>
              <a:t>Test cases</a:t>
            </a:r>
          </a:p>
        </p:txBody>
      </p:sp>
      <p:sp>
        <p:nvSpPr>
          <p:cNvPr id="7" name="Rectangle 6">
            <a:extLst>
              <a:ext uri="{FF2B5EF4-FFF2-40B4-BE49-F238E27FC236}">
                <a16:creationId xmlns:a16="http://schemas.microsoft.com/office/drawing/2014/main" id="{BEB27822-EF4F-4A0A-9EFA-85073D234D32}"/>
              </a:ext>
            </a:extLst>
          </p:cNvPr>
          <p:cNvSpPr/>
          <p:nvPr/>
        </p:nvSpPr>
        <p:spPr>
          <a:xfrm>
            <a:off x="1812267" y="2697187"/>
            <a:ext cx="7122047" cy="3257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400" b="1" i="1" u="sng" dirty="0">
                <a:solidFill>
                  <a:schemeClr val="tx1"/>
                </a:solidFill>
              </a:rPr>
              <a:t>Test Steps</a:t>
            </a:r>
          </a:p>
          <a:p>
            <a:pPr marL="342900" indent="-342900">
              <a:buAutoNum type="alphaLcParenR"/>
            </a:pPr>
            <a:r>
              <a:rPr lang="en-US" dirty="0">
                <a:solidFill>
                  <a:schemeClr val="tx1"/>
                </a:solidFill>
              </a:rPr>
              <a:t>Connect to API with necessary authentication inputs and retrieve the session ids</a:t>
            </a:r>
          </a:p>
          <a:p>
            <a:pPr marL="342900" indent="-342900">
              <a:buAutoNum type="alphaLcParenR"/>
            </a:pPr>
            <a:r>
              <a:rPr lang="en-US" dirty="0">
                <a:solidFill>
                  <a:schemeClr val="tx1"/>
                </a:solidFill>
              </a:rPr>
              <a:t>Use the session ids in all the subsequent requests</a:t>
            </a:r>
          </a:p>
          <a:p>
            <a:pPr marL="342900" indent="-342900">
              <a:buFontTx/>
              <a:buAutoNum type="alphaLcParenR"/>
            </a:pPr>
            <a:r>
              <a:rPr lang="en-US" dirty="0">
                <a:solidFill>
                  <a:schemeClr val="tx1"/>
                </a:solidFill>
              </a:rPr>
              <a:t>Perform some get operation(s) and assert response codes for each of the above responses</a:t>
            </a:r>
          </a:p>
          <a:p>
            <a:pPr marL="342900" indent="-342900">
              <a:buAutoNum type="alphaLcParenR"/>
            </a:pPr>
            <a:r>
              <a:rPr lang="en-US" dirty="0">
                <a:solidFill>
                  <a:schemeClr val="tx1"/>
                </a:solidFill>
              </a:rPr>
              <a:t>Perform some post operations(s) and assert response codes</a:t>
            </a:r>
          </a:p>
          <a:p>
            <a:pPr marL="342900" indent="-342900">
              <a:buAutoNum type="alphaLcParenR"/>
            </a:pPr>
            <a:r>
              <a:rPr lang="en-US" dirty="0">
                <a:solidFill>
                  <a:schemeClr val="tx1"/>
                </a:solidFill>
              </a:rPr>
              <a:t>Use data driven approach to achieve high coverage</a:t>
            </a:r>
          </a:p>
        </p:txBody>
      </p:sp>
    </p:spTree>
    <p:extLst>
      <p:ext uri="{BB962C8B-B14F-4D97-AF65-F5344CB8AC3E}">
        <p14:creationId xmlns:p14="http://schemas.microsoft.com/office/powerpoint/2010/main" val="393134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48FDF7-5092-4C3A-8671-1170851140AC}"/>
              </a:ext>
            </a:extLst>
          </p:cNvPr>
          <p:cNvSpPr>
            <a:spLocks noGrp="1"/>
          </p:cNvSpPr>
          <p:nvPr>
            <p:ph idx="1"/>
          </p:nvPr>
        </p:nvSpPr>
        <p:spPr>
          <a:xfrm>
            <a:off x="802480" y="1718469"/>
            <a:ext cx="10713631" cy="4351338"/>
          </a:xfrm>
        </p:spPr>
        <p:txBody>
          <a:bodyPr>
            <a:normAutofit/>
          </a:bodyPr>
          <a:lstStyle/>
          <a:p>
            <a:pPr marL="0" indent="0">
              <a:buNone/>
            </a:pPr>
            <a:r>
              <a:rPr lang="en-US" sz="1800" b="1" dirty="0"/>
              <a:t>REpresentational State Transfer (REST) </a:t>
            </a:r>
            <a:r>
              <a:rPr lang="en-US" sz="1800" dirty="0"/>
              <a:t>is an architectural style that defines a set of constraints to be used for creating web services. REST API is a way of accessing the web services in a simple and flexible way without having any processing. All communication done via REST API used only HTTP request.</a:t>
            </a:r>
          </a:p>
          <a:p>
            <a:pPr marL="0" indent="0">
              <a:buNone/>
            </a:pPr>
            <a:endParaRPr lang="en-IN" sz="1800" dirty="0"/>
          </a:p>
        </p:txBody>
      </p:sp>
      <p:sp>
        <p:nvSpPr>
          <p:cNvPr id="3" name="Title 2">
            <a:extLst>
              <a:ext uri="{FF2B5EF4-FFF2-40B4-BE49-F238E27FC236}">
                <a16:creationId xmlns:a16="http://schemas.microsoft.com/office/drawing/2014/main" id="{09D61726-8ADD-47A5-968D-FA196EE63309}"/>
              </a:ext>
            </a:extLst>
          </p:cNvPr>
          <p:cNvSpPr>
            <a:spLocks noGrp="1"/>
          </p:cNvSpPr>
          <p:nvPr>
            <p:ph type="title"/>
          </p:nvPr>
        </p:nvSpPr>
        <p:spPr>
          <a:xfrm>
            <a:off x="533401" y="147291"/>
            <a:ext cx="9690100" cy="507831"/>
          </a:xfrm>
        </p:spPr>
        <p:txBody>
          <a:bodyPr/>
          <a:lstStyle/>
          <a:p>
            <a:r>
              <a:rPr lang="en-IN" sz="3000" dirty="0">
                <a:latin typeface="+mn-lt"/>
              </a:rPr>
              <a:t>REST INTRODUCTION</a:t>
            </a:r>
          </a:p>
        </p:txBody>
      </p:sp>
      <p:sp>
        <p:nvSpPr>
          <p:cNvPr id="4" name="Slide Number Placeholder 3">
            <a:extLst>
              <a:ext uri="{FF2B5EF4-FFF2-40B4-BE49-F238E27FC236}">
                <a16:creationId xmlns:a16="http://schemas.microsoft.com/office/drawing/2014/main" id="{C874A8FD-B934-4996-9A5A-ED11E6091C4C}"/>
              </a:ext>
            </a:extLst>
          </p:cNvPr>
          <p:cNvSpPr>
            <a:spLocks noGrp="1"/>
          </p:cNvSpPr>
          <p:nvPr>
            <p:ph type="sldNum" sz="quarter" idx="12"/>
          </p:nvPr>
        </p:nvSpPr>
        <p:spPr/>
        <p:txBody>
          <a:bodyPr/>
          <a:lstStyle/>
          <a:p>
            <a:r>
              <a:rPr lang="en-US" dirty="0"/>
              <a:t>1</a:t>
            </a:r>
            <a:endParaRPr lang="hi-IN" dirty="0"/>
          </a:p>
        </p:txBody>
      </p:sp>
      <p:sp>
        <p:nvSpPr>
          <p:cNvPr id="5" name="Rounded Rectangle 3">
            <a:extLst>
              <a:ext uri="{FF2B5EF4-FFF2-40B4-BE49-F238E27FC236}">
                <a16:creationId xmlns:a16="http://schemas.microsoft.com/office/drawing/2014/main" id="{A4CD849F-C2D9-4B81-9084-C909D7AC0C98}"/>
              </a:ext>
            </a:extLst>
          </p:cNvPr>
          <p:cNvSpPr/>
          <p:nvPr/>
        </p:nvSpPr>
        <p:spPr>
          <a:xfrm>
            <a:off x="802480" y="1366390"/>
            <a:ext cx="2493442" cy="316360"/>
          </a:xfrm>
          <a:prstGeom prst="roundRect">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bg1"/>
                </a:solidFill>
                <a:latin typeface="Arial" panose="020B0604020202020204" pitchFamily="34" charset="0"/>
                <a:cs typeface="Arial" panose="020B0604020202020204" pitchFamily="34" charset="0"/>
              </a:rPr>
              <a:t>What is REST?</a:t>
            </a:r>
          </a:p>
        </p:txBody>
      </p:sp>
      <p:pic>
        <p:nvPicPr>
          <p:cNvPr id="6" name="Picture 2" descr="C:\Users\arunk\Downloads\rest_doc\what_is_rest_api.png">
            <a:extLst>
              <a:ext uri="{FF2B5EF4-FFF2-40B4-BE49-F238E27FC236}">
                <a16:creationId xmlns:a16="http://schemas.microsoft.com/office/drawing/2014/main" id="{3014A27D-C080-4263-AE2C-EF3B51A711A8}"/>
              </a:ext>
            </a:extLst>
          </p:cNvPr>
          <p:cNvPicPr>
            <a:picLocks noChangeAspect="1" noChangeArrowheads="1"/>
          </p:cNvPicPr>
          <p:nvPr/>
        </p:nvPicPr>
        <p:blipFill>
          <a:blip r:embed="rId2" cstate="print"/>
          <a:srcRect/>
          <a:stretch>
            <a:fillRect/>
          </a:stretch>
        </p:blipFill>
        <p:spPr bwMode="auto">
          <a:xfrm>
            <a:off x="1907956" y="2996128"/>
            <a:ext cx="7338598" cy="2953684"/>
          </a:xfrm>
          <a:prstGeom prst="rect">
            <a:avLst/>
          </a:prstGeom>
          <a:noFill/>
        </p:spPr>
      </p:pic>
    </p:spTree>
    <p:extLst>
      <p:ext uri="{BB962C8B-B14F-4D97-AF65-F5344CB8AC3E}">
        <p14:creationId xmlns:p14="http://schemas.microsoft.com/office/powerpoint/2010/main" val="2154897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373511-709D-4B9C-A4A4-1988B11316CE}"/>
              </a:ext>
            </a:extLst>
          </p:cNvPr>
          <p:cNvSpPr>
            <a:spLocks noGrp="1"/>
          </p:cNvSpPr>
          <p:nvPr>
            <p:ph type="title"/>
          </p:nvPr>
        </p:nvSpPr>
        <p:spPr>
          <a:xfrm>
            <a:off x="533401" y="147291"/>
            <a:ext cx="9690100" cy="507831"/>
          </a:xfrm>
        </p:spPr>
        <p:txBody>
          <a:bodyPr/>
          <a:lstStyle/>
          <a:p>
            <a:r>
              <a:rPr lang="en-US" sz="3000" dirty="0">
                <a:latin typeface="+mn-lt"/>
              </a:rPr>
              <a:t>API Inputs</a:t>
            </a:r>
            <a:endParaRPr lang="en-IN" sz="3000" dirty="0">
              <a:latin typeface="+mn-lt"/>
            </a:endParaRPr>
          </a:p>
        </p:txBody>
      </p:sp>
      <p:sp>
        <p:nvSpPr>
          <p:cNvPr id="4" name="Slide Number Placeholder 3">
            <a:extLst>
              <a:ext uri="{FF2B5EF4-FFF2-40B4-BE49-F238E27FC236}">
                <a16:creationId xmlns:a16="http://schemas.microsoft.com/office/drawing/2014/main" id="{B07960D6-965E-4143-9484-E192CF843620}"/>
              </a:ext>
            </a:extLst>
          </p:cNvPr>
          <p:cNvSpPr>
            <a:spLocks noGrp="1"/>
          </p:cNvSpPr>
          <p:nvPr>
            <p:ph type="sldNum" sz="quarter" idx="12"/>
          </p:nvPr>
        </p:nvSpPr>
        <p:spPr/>
        <p:txBody>
          <a:bodyPr/>
          <a:lstStyle/>
          <a:p>
            <a:r>
              <a:rPr lang="en-US" dirty="0"/>
              <a:t>2</a:t>
            </a:r>
            <a:endParaRPr lang="hi-IN" dirty="0"/>
          </a:p>
        </p:txBody>
      </p:sp>
      <p:pic>
        <p:nvPicPr>
          <p:cNvPr id="5" name="Content Placeholder 3">
            <a:extLst>
              <a:ext uri="{FF2B5EF4-FFF2-40B4-BE49-F238E27FC236}">
                <a16:creationId xmlns:a16="http://schemas.microsoft.com/office/drawing/2014/main" id="{7ADC723F-7520-4105-B356-504018ECA99E}"/>
              </a:ext>
            </a:extLst>
          </p:cNvPr>
          <p:cNvPicPr>
            <a:picLocks noGrp="1" noChangeAspect="1"/>
          </p:cNvPicPr>
          <p:nvPr>
            <p:ph idx="1"/>
          </p:nvPr>
        </p:nvPicPr>
        <p:blipFill>
          <a:blip r:embed="rId2"/>
          <a:stretch>
            <a:fillRect/>
          </a:stretch>
        </p:blipFill>
        <p:spPr>
          <a:xfrm>
            <a:off x="311944" y="1371599"/>
            <a:ext cx="11568112" cy="4376057"/>
          </a:xfrm>
          <a:prstGeom prst="rect">
            <a:avLst/>
          </a:prstGeom>
        </p:spPr>
      </p:pic>
    </p:spTree>
    <p:extLst>
      <p:ext uri="{BB962C8B-B14F-4D97-AF65-F5344CB8AC3E}">
        <p14:creationId xmlns:p14="http://schemas.microsoft.com/office/powerpoint/2010/main" val="30245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6CEF0-3759-4A4F-8B43-96B8A5302FAD}"/>
              </a:ext>
            </a:extLst>
          </p:cNvPr>
          <p:cNvSpPr>
            <a:spLocks noGrp="1"/>
          </p:cNvSpPr>
          <p:nvPr>
            <p:ph type="title"/>
          </p:nvPr>
        </p:nvSpPr>
        <p:spPr>
          <a:xfrm>
            <a:off x="533401" y="147291"/>
            <a:ext cx="9690100" cy="507831"/>
          </a:xfrm>
        </p:spPr>
        <p:txBody>
          <a:bodyPr/>
          <a:lstStyle/>
          <a:p>
            <a:r>
              <a:rPr lang="en-US" sz="3000" dirty="0">
                <a:latin typeface="+mn-lt"/>
              </a:rPr>
              <a:t>Sample HTTP Method</a:t>
            </a:r>
            <a:endParaRPr lang="en-IN" sz="3000" dirty="0">
              <a:latin typeface="+mn-lt"/>
            </a:endParaRPr>
          </a:p>
        </p:txBody>
      </p:sp>
      <p:sp>
        <p:nvSpPr>
          <p:cNvPr id="4" name="Slide Number Placeholder 3">
            <a:extLst>
              <a:ext uri="{FF2B5EF4-FFF2-40B4-BE49-F238E27FC236}">
                <a16:creationId xmlns:a16="http://schemas.microsoft.com/office/drawing/2014/main" id="{467CC6F6-88E0-4AEA-995D-58FF11C66A5B}"/>
              </a:ext>
            </a:extLst>
          </p:cNvPr>
          <p:cNvSpPr>
            <a:spLocks noGrp="1"/>
          </p:cNvSpPr>
          <p:nvPr>
            <p:ph type="sldNum" sz="quarter" idx="12"/>
          </p:nvPr>
        </p:nvSpPr>
        <p:spPr/>
        <p:txBody>
          <a:bodyPr/>
          <a:lstStyle/>
          <a:p>
            <a:r>
              <a:rPr lang="en-US" dirty="0"/>
              <a:t>3</a:t>
            </a:r>
            <a:endParaRPr lang="hi-IN" dirty="0"/>
          </a:p>
        </p:txBody>
      </p:sp>
      <p:pic>
        <p:nvPicPr>
          <p:cNvPr id="5" name="Content Placeholder 3">
            <a:extLst>
              <a:ext uri="{FF2B5EF4-FFF2-40B4-BE49-F238E27FC236}">
                <a16:creationId xmlns:a16="http://schemas.microsoft.com/office/drawing/2014/main" id="{C93BB4A2-B9AF-473A-8137-17893C647725}"/>
              </a:ext>
            </a:extLst>
          </p:cNvPr>
          <p:cNvPicPr>
            <a:picLocks noGrp="1" noChangeAspect="1"/>
          </p:cNvPicPr>
          <p:nvPr>
            <p:ph idx="1"/>
          </p:nvPr>
        </p:nvPicPr>
        <p:blipFill>
          <a:blip r:embed="rId2"/>
          <a:stretch>
            <a:fillRect/>
          </a:stretch>
        </p:blipFill>
        <p:spPr>
          <a:xfrm>
            <a:off x="466725" y="1252537"/>
            <a:ext cx="11261747" cy="4572000"/>
          </a:xfrm>
          <a:prstGeom prst="rect">
            <a:avLst/>
          </a:prstGeom>
        </p:spPr>
      </p:pic>
    </p:spTree>
    <p:extLst>
      <p:ext uri="{BB962C8B-B14F-4D97-AF65-F5344CB8AC3E}">
        <p14:creationId xmlns:p14="http://schemas.microsoft.com/office/powerpoint/2010/main" val="4002932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96708" y="3802656"/>
            <a:ext cx="3143891" cy="840230"/>
          </a:xfrm>
        </p:spPr>
        <p:txBody>
          <a:bodyPr/>
          <a:lstStyle/>
          <a:p>
            <a:r>
              <a:rPr lang="en-GB" sz="5400" dirty="0">
                <a:latin typeface="+mn-lt"/>
              </a:rPr>
              <a:t>Thank You</a:t>
            </a:r>
          </a:p>
        </p:txBody>
      </p:sp>
    </p:spTree>
    <p:extLst>
      <p:ext uri="{BB962C8B-B14F-4D97-AF65-F5344CB8AC3E}">
        <p14:creationId xmlns:p14="http://schemas.microsoft.com/office/powerpoint/2010/main" val="1425566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182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E63D1F-32AC-4A97-83EC-E19CF8F9D637}"/>
              </a:ext>
            </a:extLst>
          </p:cNvPr>
          <p:cNvSpPr>
            <a:spLocks noGrp="1"/>
          </p:cNvSpPr>
          <p:nvPr>
            <p:ph idx="1"/>
          </p:nvPr>
        </p:nvSpPr>
        <p:spPr>
          <a:xfrm>
            <a:off x="897731" y="1254125"/>
            <a:ext cx="10664264" cy="4351338"/>
          </a:xfrm>
        </p:spPr>
        <p:txBody>
          <a:bodyPr>
            <a:normAutofit/>
          </a:bodyPr>
          <a:lstStyle/>
          <a:p>
            <a:pPr algn="just"/>
            <a:r>
              <a:rPr lang="en-US" sz="1800" b="1" dirty="0"/>
              <a:t>REST </a:t>
            </a:r>
            <a:r>
              <a:rPr lang="en-US" sz="1800" dirty="0"/>
              <a:t>– stands for Representational State Transfer.</a:t>
            </a:r>
          </a:p>
          <a:p>
            <a:pPr algn="just"/>
            <a:r>
              <a:rPr lang="en-US" sz="1800" dirty="0"/>
              <a:t>It is a set of functions to which the developers performs requests and receive responses.</a:t>
            </a:r>
          </a:p>
          <a:p>
            <a:pPr algn="just"/>
            <a:r>
              <a:rPr lang="en-US" sz="1800" dirty="0"/>
              <a:t> In REST API interaction is made via HTTP/HTTPS protocol.</a:t>
            </a:r>
          </a:p>
          <a:p>
            <a:pPr algn="just"/>
            <a:r>
              <a:rPr lang="en-US" sz="1800" dirty="0"/>
              <a:t>REST also allows computers to talk to each other over a network.</a:t>
            </a:r>
          </a:p>
          <a:p>
            <a:pPr algn="just"/>
            <a:r>
              <a:rPr lang="en-US" sz="1800" dirty="0"/>
              <a:t>It involves using HTTP methods to send and receive messages, and does not require a strict message definition, unlike Web services.</a:t>
            </a:r>
          </a:p>
          <a:p>
            <a:pPr algn="just"/>
            <a:r>
              <a:rPr lang="en-US" sz="1800" dirty="0"/>
              <a:t>REST messages often take the form of XML, or JavaScript Object Notation (JSON).</a:t>
            </a:r>
          </a:p>
          <a:p>
            <a:pPr marL="0" indent="0" algn="just">
              <a:buNone/>
            </a:pPr>
            <a:endParaRPr lang="en-IN" sz="1800" dirty="0"/>
          </a:p>
        </p:txBody>
      </p:sp>
      <p:sp>
        <p:nvSpPr>
          <p:cNvPr id="3" name="Title 2">
            <a:extLst>
              <a:ext uri="{FF2B5EF4-FFF2-40B4-BE49-F238E27FC236}">
                <a16:creationId xmlns:a16="http://schemas.microsoft.com/office/drawing/2014/main" id="{844A4855-444B-4145-BFE1-E5E68DBD4A1A}"/>
              </a:ext>
            </a:extLst>
          </p:cNvPr>
          <p:cNvSpPr>
            <a:spLocks noGrp="1"/>
          </p:cNvSpPr>
          <p:nvPr>
            <p:ph type="title"/>
          </p:nvPr>
        </p:nvSpPr>
        <p:spPr>
          <a:xfrm>
            <a:off x="533401" y="147291"/>
            <a:ext cx="9690100" cy="507831"/>
          </a:xfrm>
        </p:spPr>
        <p:txBody>
          <a:bodyPr/>
          <a:lstStyle/>
          <a:p>
            <a:r>
              <a:rPr lang="en-US" sz="3000" dirty="0">
                <a:latin typeface="+mn-lt"/>
              </a:rPr>
              <a:t>REST API</a:t>
            </a:r>
            <a:endParaRPr lang="en-IN" sz="3000" dirty="0">
              <a:latin typeface="+mn-lt"/>
            </a:endParaRPr>
          </a:p>
        </p:txBody>
      </p:sp>
      <p:sp>
        <p:nvSpPr>
          <p:cNvPr id="4" name="Slide Number Placeholder 3">
            <a:extLst>
              <a:ext uri="{FF2B5EF4-FFF2-40B4-BE49-F238E27FC236}">
                <a16:creationId xmlns:a16="http://schemas.microsoft.com/office/drawing/2014/main" id="{092A0F22-A3B2-492F-B0CA-CCEDB0435AD3}"/>
              </a:ext>
            </a:extLst>
          </p:cNvPr>
          <p:cNvSpPr>
            <a:spLocks noGrp="1"/>
          </p:cNvSpPr>
          <p:nvPr>
            <p:ph type="sldNum" sz="quarter" idx="12"/>
          </p:nvPr>
        </p:nvSpPr>
        <p:spPr/>
        <p:txBody>
          <a:bodyPr/>
          <a:lstStyle/>
          <a:p>
            <a:r>
              <a:rPr lang="en-US" dirty="0"/>
              <a:t>2</a:t>
            </a:r>
            <a:endParaRPr lang="hi-IN" dirty="0"/>
          </a:p>
        </p:txBody>
      </p:sp>
      <p:pic>
        <p:nvPicPr>
          <p:cNvPr id="5" name="Picture 4">
            <a:extLst>
              <a:ext uri="{FF2B5EF4-FFF2-40B4-BE49-F238E27FC236}">
                <a16:creationId xmlns:a16="http://schemas.microsoft.com/office/drawing/2014/main" id="{B81C7C70-4436-43FC-8E73-24097BD75FA2}"/>
              </a:ext>
            </a:extLst>
          </p:cNvPr>
          <p:cNvPicPr>
            <a:picLocks noChangeAspect="1"/>
          </p:cNvPicPr>
          <p:nvPr/>
        </p:nvPicPr>
        <p:blipFill>
          <a:blip r:embed="rId2"/>
          <a:stretch>
            <a:fillRect/>
          </a:stretch>
        </p:blipFill>
        <p:spPr>
          <a:xfrm>
            <a:off x="5195533" y="4295204"/>
            <a:ext cx="1856715" cy="1824609"/>
          </a:xfrm>
          <a:prstGeom prst="rect">
            <a:avLst/>
          </a:prstGeom>
        </p:spPr>
      </p:pic>
    </p:spTree>
    <p:extLst>
      <p:ext uri="{BB962C8B-B14F-4D97-AF65-F5344CB8AC3E}">
        <p14:creationId xmlns:p14="http://schemas.microsoft.com/office/powerpoint/2010/main" val="2090351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3.2 </a:t>
            </a:r>
            <a:r>
              <a:rPr lang="en-IN" sz="3000" b="1" dirty="0">
                <a:latin typeface="+mn-lt"/>
              </a:rPr>
              <a:t>REST Architecture</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343663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2D7E5E-0035-4779-8EE4-A62CF8A93411}"/>
              </a:ext>
            </a:extLst>
          </p:cNvPr>
          <p:cNvSpPr>
            <a:spLocks noGrp="1"/>
          </p:cNvSpPr>
          <p:nvPr>
            <p:ph type="title"/>
          </p:nvPr>
        </p:nvSpPr>
        <p:spPr>
          <a:xfrm>
            <a:off x="533401" y="147291"/>
            <a:ext cx="9690100" cy="507831"/>
          </a:xfrm>
        </p:spPr>
        <p:txBody>
          <a:bodyPr/>
          <a:lstStyle/>
          <a:p>
            <a:r>
              <a:rPr lang="en-US" sz="3000" b="1" dirty="0">
                <a:latin typeface="+mn-lt"/>
              </a:rPr>
              <a:t>Rest based architecture</a:t>
            </a:r>
            <a:endParaRPr lang="en-IN" sz="3000" dirty="0">
              <a:latin typeface="+mn-lt"/>
            </a:endParaRPr>
          </a:p>
        </p:txBody>
      </p:sp>
      <p:sp>
        <p:nvSpPr>
          <p:cNvPr id="4" name="Slide Number Placeholder 3">
            <a:extLst>
              <a:ext uri="{FF2B5EF4-FFF2-40B4-BE49-F238E27FC236}">
                <a16:creationId xmlns:a16="http://schemas.microsoft.com/office/drawing/2014/main" id="{5077FE36-FB18-430F-9D32-43FA3B78F9AE}"/>
              </a:ext>
            </a:extLst>
          </p:cNvPr>
          <p:cNvSpPr>
            <a:spLocks noGrp="1"/>
          </p:cNvSpPr>
          <p:nvPr>
            <p:ph type="sldNum" sz="quarter" idx="12"/>
          </p:nvPr>
        </p:nvSpPr>
        <p:spPr/>
        <p:txBody>
          <a:bodyPr/>
          <a:lstStyle/>
          <a:p>
            <a:r>
              <a:rPr lang="en-US" dirty="0"/>
              <a:t>1</a:t>
            </a:r>
            <a:endParaRPr lang="hi-IN" dirty="0"/>
          </a:p>
        </p:txBody>
      </p:sp>
      <p:grpSp>
        <p:nvGrpSpPr>
          <p:cNvPr id="19" name="Group 18">
            <a:extLst>
              <a:ext uri="{FF2B5EF4-FFF2-40B4-BE49-F238E27FC236}">
                <a16:creationId xmlns:a16="http://schemas.microsoft.com/office/drawing/2014/main" id="{8EA78DD0-0F22-48F2-973E-86001A6FE1F5}"/>
              </a:ext>
            </a:extLst>
          </p:cNvPr>
          <p:cNvGrpSpPr/>
          <p:nvPr/>
        </p:nvGrpSpPr>
        <p:grpSpPr>
          <a:xfrm>
            <a:off x="979955" y="1554177"/>
            <a:ext cx="10232090" cy="4539752"/>
            <a:chOff x="998084" y="1878466"/>
            <a:chExt cx="10232090" cy="4539752"/>
          </a:xfrm>
        </p:grpSpPr>
        <p:pic>
          <p:nvPicPr>
            <p:cNvPr id="20" name="Picture 19">
              <a:extLst>
                <a:ext uri="{FF2B5EF4-FFF2-40B4-BE49-F238E27FC236}">
                  <a16:creationId xmlns:a16="http://schemas.microsoft.com/office/drawing/2014/main" id="{ACA2F72F-B7E7-44B6-8C2E-798EA071429E}"/>
                </a:ext>
              </a:extLst>
            </p:cNvPr>
            <p:cNvPicPr>
              <a:picLocks noChangeAspect="1"/>
            </p:cNvPicPr>
            <p:nvPr/>
          </p:nvPicPr>
          <p:blipFill>
            <a:blip r:embed="rId2"/>
            <a:stretch>
              <a:fillRect/>
            </a:stretch>
          </p:blipFill>
          <p:spPr>
            <a:xfrm>
              <a:off x="9410899" y="2457722"/>
              <a:ext cx="1819275" cy="2324100"/>
            </a:xfrm>
            <a:prstGeom prst="rect">
              <a:avLst/>
            </a:prstGeom>
          </p:spPr>
        </p:pic>
        <p:pic>
          <p:nvPicPr>
            <p:cNvPr id="21" name="Picture 20">
              <a:extLst>
                <a:ext uri="{FF2B5EF4-FFF2-40B4-BE49-F238E27FC236}">
                  <a16:creationId xmlns:a16="http://schemas.microsoft.com/office/drawing/2014/main" id="{1695A812-FC06-4846-8F03-F99AE97FCDAB}"/>
                </a:ext>
              </a:extLst>
            </p:cNvPr>
            <p:cNvPicPr>
              <a:picLocks noChangeAspect="1"/>
            </p:cNvPicPr>
            <p:nvPr/>
          </p:nvPicPr>
          <p:blipFill>
            <a:blip r:embed="rId3"/>
            <a:stretch>
              <a:fillRect/>
            </a:stretch>
          </p:blipFill>
          <p:spPr>
            <a:xfrm>
              <a:off x="998084" y="1878466"/>
              <a:ext cx="2290701" cy="4539752"/>
            </a:xfrm>
            <a:prstGeom prst="rect">
              <a:avLst/>
            </a:prstGeom>
          </p:spPr>
        </p:pic>
        <p:pic>
          <p:nvPicPr>
            <p:cNvPr id="22" name="Picture 21">
              <a:extLst>
                <a:ext uri="{FF2B5EF4-FFF2-40B4-BE49-F238E27FC236}">
                  <a16:creationId xmlns:a16="http://schemas.microsoft.com/office/drawing/2014/main" id="{6660C822-CE39-45BF-BCBF-4DD2A6236863}"/>
                </a:ext>
              </a:extLst>
            </p:cNvPr>
            <p:cNvPicPr>
              <a:picLocks noChangeAspect="1"/>
            </p:cNvPicPr>
            <p:nvPr/>
          </p:nvPicPr>
          <p:blipFill>
            <a:blip r:embed="rId4"/>
            <a:stretch>
              <a:fillRect/>
            </a:stretch>
          </p:blipFill>
          <p:spPr>
            <a:xfrm>
              <a:off x="3288975" y="5618118"/>
              <a:ext cx="1590675" cy="800100"/>
            </a:xfrm>
            <a:prstGeom prst="rect">
              <a:avLst/>
            </a:prstGeom>
          </p:spPr>
        </p:pic>
        <p:sp>
          <p:nvSpPr>
            <p:cNvPr id="23" name="Rectangle 22">
              <a:extLst>
                <a:ext uri="{FF2B5EF4-FFF2-40B4-BE49-F238E27FC236}">
                  <a16:creationId xmlns:a16="http://schemas.microsoft.com/office/drawing/2014/main" id="{D392D270-0E85-4B65-95E5-DB0939A6EC14}"/>
                </a:ext>
              </a:extLst>
            </p:cNvPr>
            <p:cNvSpPr/>
            <p:nvPr/>
          </p:nvSpPr>
          <p:spPr>
            <a:xfrm>
              <a:off x="6172201" y="2600325"/>
              <a:ext cx="1264920" cy="2714625"/>
            </a:xfrm>
            <a:prstGeom prst="rect">
              <a:avLst/>
            </a:prstGeom>
            <a:solidFill>
              <a:srgbClr val="5C903C"/>
            </a:solidFill>
            <a:ln w="1174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2800" dirty="0"/>
                <a:t>API</a:t>
              </a:r>
              <a:endParaRPr lang="en-US" dirty="0"/>
            </a:p>
          </p:txBody>
        </p:sp>
        <p:cxnSp>
          <p:nvCxnSpPr>
            <p:cNvPr id="24" name="Straight Connector 23">
              <a:extLst>
                <a:ext uri="{FF2B5EF4-FFF2-40B4-BE49-F238E27FC236}">
                  <a16:creationId xmlns:a16="http://schemas.microsoft.com/office/drawing/2014/main" id="{096C51EF-9060-4FB9-BAE3-E773E65E5D88}"/>
                </a:ext>
              </a:extLst>
            </p:cNvPr>
            <p:cNvCxnSpPr/>
            <p:nvPr/>
          </p:nvCxnSpPr>
          <p:spPr>
            <a:xfrm>
              <a:off x="6191250" y="3438525"/>
              <a:ext cx="74295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FBACFC-C614-41D0-99FA-6EA242F7C9A6}"/>
                </a:ext>
              </a:extLst>
            </p:cNvPr>
            <p:cNvCxnSpPr/>
            <p:nvPr/>
          </p:nvCxnSpPr>
          <p:spPr>
            <a:xfrm>
              <a:off x="6229350" y="4019550"/>
              <a:ext cx="74295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57B3C1-069B-430C-927F-653113F8CD18}"/>
                </a:ext>
              </a:extLst>
            </p:cNvPr>
            <p:cNvCxnSpPr/>
            <p:nvPr/>
          </p:nvCxnSpPr>
          <p:spPr>
            <a:xfrm>
              <a:off x="6200775" y="3743325"/>
              <a:ext cx="74295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A750F1B-422C-4619-BCBB-D6EFF6E3DDD3}"/>
                </a:ext>
              </a:extLst>
            </p:cNvPr>
            <p:cNvSpPr/>
            <p:nvPr/>
          </p:nvSpPr>
          <p:spPr>
            <a:xfrm>
              <a:off x="6680257" y="3102497"/>
              <a:ext cx="1173820" cy="1103811"/>
            </a:xfrm>
            <a:prstGeom prst="rect">
              <a:avLst/>
            </a:prstGeom>
            <a:solidFill>
              <a:srgbClr val="5C903C"/>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Business Logic</a:t>
              </a:r>
            </a:p>
          </p:txBody>
        </p:sp>
        <p:cxnSp>
          <p:nvCxnSpPr>
            <p:cNvPr id="28" name="Straight Arrow Connector 27">
              <a:extLst>
                <a:ext uri="{FF2B5EF4-FFF2-40B4-BE49-F238E27FC236}">
                  <a16:creationId xmlns:a16="http://schemas.microsoft.com/office/drawing/2014/main" id="{47494A4F-BD11-410C-B157-BAFB9188AB05}"/>
                </a:ext>
              </a:extLst>
            </p:cNvPr>
            <p:cNvCxnSpPr/>
            <p:nvPr/>
          </p:nvCxnSpPr>
          <p:spPr>
            <a:xfrm>
              <a:off x="1600200" y="2400300"/>
              <a:ext cx="4495800" cy="1219472"/>
            </a:xfrm>
            <a:prstGeom prst="straightConnector1">
              <a:avLst/>
            </a:prstGeom>
            <a:ln w="412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A0CD25-AC91-409C-90D0-F75E3B690696}"/>
                </a:ext>
              </a:extLst>
            </p:cNvPr>
            <p:cNvCxnSpPr/>
            <p:nvPr/>
          </p:nvCxnSpPr>
          <p:spPr>
            <a:xfrm flipV="1">
              <a:off x="1752600" y="3755436"/>
              <a:ext cx="4352925" cy="905827"/>
            </a:xfrm>
            <a:prstGeom prst="straightConnector1">
              <a:avLst/>
            </a:prstGeom>
            <a:ln w="412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0709054-CEE2-4EDF-8D0C-6D86D9170609}"/>
                </a:ext>
              </a:extLst>
            </p:cNvPr>
            <p:cNvCxnSpPr/>
            <p:nvPr/>
          </p:nvCxnSpPr>
          <p:spPr>
            <a:xfrm>
              <a:off x="1752600" y="3573440"/>
              <a:ext cx="4343400" cy="116681"/>
            </a:xfrm>
            <a:prstGeom prst="straightConnector1">
              <a:avLst/>
            </a:prstGeom>
            <a:ln w="412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1044A6-3AD7-49E7-8E65-8EC9C542B988}"/>
                </a:ext>
              </a:extLst>
            </p:cNvPr>
            <p:cNvCxnSpPr/>
            <p:nvPr/>
          </p:nvCxnSpPr>
          <p:spPr>
            <a:xfrm flipV="1">
              <a:off x="4762500" y="3832794"/>
              <a:ext cx="1333500" cy="1958406"/>
            </a:xfrm>
            <a:prstGeom prst="straightConnector1">
              <a:avLst/>
            </a:prstGeom>
            <a:ln w="412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CB0511F-3B7A-41F2-971D-D987F96D0447}"/>
                </a:ext>
              </a:extLst>
            </p:cNvPr>
            <p:cNvCxnSpPr>
              <a:stCxn id="27" idx="3"/>
            </p:cNvCxnSpPr>
            <p:nvPr/>
          </p:nvCxnSpPr>
          <p:spPr>
            <a:xfrm flipV="1">
              <a:off x="7854077" y="3652429"/>
              <a:ext cx="1556822" cy="1974"/>
            </a:xfrm>
            <a:prstGeom prst="straightConnector1">
              <a:avLst/>
            </a:prstGeom>
            <a:ln w="412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46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9BC23-A898-4BF8-A136-D380FB3BB1CD}"/>
              </a:ext>
            </a:extLst>
          </p:cNvPr>
          <p:cNvSpPr>
            <a:spLocks noGrp="1"/>
          </p:cNvSpPr>
          <p:nvPr>
            <p:ph type="title"/>
          </p:nvPr>
        </p:nvSpPr>
        <p:spPr>
          <a:xfrm>
            <a:off x="533401" y="175149"/>
            <a:ext cx="9690100" cy="507831"/>
          </a:xfrm>
        </p:spPr>
        <p:txBody>
          <a:bodyPr/>
          <a:lstStyle/>
          <a:p>
            <a:r>
              <a:rPr lang="en-US" sz="3000" dirty="0">
                <a:latin typeface="+mn-lt"/>
              </a:rPr>
              <a:t>API Uses</a:t>
            </a:r>
            <a:endParaRPr lang="en-IN" sz="3000" dirty="0">
              <a:latin typeface="+mn-lt"/>
            </a:endParaRPr>
          </a:p>
        </p:txBody>
      </p:sp>
      <p:sp>
        <p:nvSpPr>
          <p:cNvPr id="4" name="Slide Number Placeholder 3">
            <a:extLst>
              <a:ext uri="{FF2B5EF4-FFF2-40B4-BE49-F238E27FC236}">
                <a16:creationId xmlns:a16="http://schemas.microsoft.com/office/drawing/2014/main" id="{392C6B1B-969C-463D-9AFA-2430E11562B5}"/>
              </a:ext>
            </a:extLst>
          </p:cNvPr>
          <p:cNvSpPr>
            <a:spLocks noGrp="1"/>
          </p:cNvSpPr>
          <p:nvPr>
            <p:ph type="sldNum" sz="quarter" idx="12"/>
          </p:nvPr>
        </p:nvSpPr>
        <p:spPr/>
        <p:txBody>
          <a:bodyPr/>
          <a:lstStyle/>
          <a:p>
            <a:r>
              <a:rPr lang="en-US" dirty="0"/>
              <a:t>2</a:t>
            </a:r>
            <a:endParaRPr lang="hi-IN" dirty="0"/>
          </a:p>
        </p:txBody>
      </p:sp>
      <p:pic>
        <p:nvPicPr>
          <p:cNvPr id="5" name="Picture 4">
            <a:extLst>
              <a:ext uri="{FF2B5EF4-FFF2-40B4-BE49-F238E27FC236}">
                <a16:creationId xmlns:a16="http://schemas.microsoft.com/office/drawing/2014/main" id="{42776A52-CE5F-48C7-A898-CD58D9A234C8}"/>
              </a:ext>
            </a:extLst>
          </p:cNvPr>
          <p:cNvPicPr>
            <a:picLocks noChangeAspect="1"/>
          </p:cNvPicPr>
          <p:nvPr/>
        </p:nvPicPr>
        <p:blipFill>
          <a:blip r:embed="rId2"/>
          <a:stretch>
            <a:fillRect/>
          </a:stretch>
        </p:blipFill>
        <p:spPr>
          <a:xfrm>
            <a:off x="984738" y="930474"/>
            <a:ext cx="10311619" cy="5498461"/>
          </a:xfrm>
          <a:prstGeom prst="rect">
            <a:avLst/>
          </a:prstGeom>
        </p:spPr>
      </p:pic>
    </p:spTree>
    <p:extLst>
      <p:ext uri="{BB962C8B-B14F-4D97-AF65-F5344CB8AC3E}">
        <p14:creationId xmlns:p14="http://schemas.microsoft.com/office/powerpoint/2010/main" val="638278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80B245-F0C9-4A11-943F-53CFAFD19C79}"/>
              </a:ext>
            </a:extLst>
          </p:cNvPr>
          <p:cNvSpPr>
            <a:spLocks noGrp="1"/>
          </p:cNvSpPr>
          <p:nvPr>
            <p:ph idx="1"/>
          </p:nvPr>
        </p:nvSpPr>
        <p:spPr>
          <a:xfrm>
            <a:off x="533401" y="1231065"/>
            <a:ext cx="10713631" cy="507831"/>
          </a:xfrm>
        </p:spPr>
        <p:txBody>
          <a:bodyPr>
            <a:normAutofit/>
          </a:bodyPr>
          <a:lstStyle/>
          <a:p>
            <a:pPr marL="0" indent="0">
              <a:buNone/>
            </a:pPr>
            <a:r>
              <a:rPr lang="en-US" sz="1800" dirty="0"/>
              <a:t>Rest Architectural style defines parts of Restful service as key conceptual elements.</a:t>
            </a:r>
          </a:p>
        </p:txBody>
      </p:sp>
      <p:sp>
        <p:nvSpPr>
          <p:cNvPr id="3" name="Title 2">
            <a:extLst>
              <a:ext uri="{FF2B5EF4-FFF2-40B4-BE49-F238E27FC236}">
                <a16:creationId xmlns:a16="http://schemas.microsoft.com/office/drawing/2014/main" id="{5DE73F46-01DA-4529-BEB2-0E010B0ED142}"/>
              </a:ext>
            </a:extLst>
          </p:cNvPr>
          <p:cNvSpPr>
            <a:spLocks noGrp="1"/>
          </p:cNvSpPr>
          <p:nvPr>
            <p:ph type="title"/>
          </p:nvPr>
        </p:nvSpPr>
        <p:spPr>
          <a:xfrm>
            <a:off x="533401" y="147291"/>
            <a:ext cx="9690100" cy="507831"/>
          </a:xfrm>
        </p:spPr>
        <p:txBody>
          <a:bodyPr/>
          <a:lstStyle/>
          <a:p>
            <a:r>
              <a:rPr lang="en-US" sz="3000" dirty="0">
                <a:latin typeface="+mn-lt"/>
              </a:rPr>
              <a:t>Rest Architectural Elements</a:t>
            </a:r>
            <a:endParaRPr lang="en-IN" sz="3000" dirty="0">
              <a:latin typeface="+mn-lt"/>
            </a:endParaRPr>
          </a:p>
        </p:txBody>
      </p:sp>
      <p:sp>
        <p:nvSpPr>
          <p:cNvPr id="4" name="Slide Number Placeholder 3">
            <a:extLst>
              <a:ext uri="{FF2B5EF4-FFF2-40B4-BE49-F238E27FC236}">
                <a16:creationId xmlns:a16="http://schemas.microsoft.com/office/drawing/2014/main" id="{ABAF4019-8A84-4EEB-B12A-A9CDD93A9ECE}"/>
              </a:ext>
            </a:extLst>
          </p:cNvPr>
          <p:cNvSpPr>
            <a:spLocks noGrp="1"/>
          </p:cNvSpPr>
          <p:nvPr>
            <p:ph type="sldNum" sz="quarter" idx="12"/>
          </p:nvPr>
        </p:nvSpPr>
        <p:spPr/>
        <p:txBody>
          <a:bodyPr/>
          <a:lstStyle/>
          <a:p>
            <a:r>
              <a:rPr lang="en-US" dirty="0"/>
              <a:t>3</a:t>
            </a:r>
            <a:endParaRPr lang="hi-IN" dirty="0"/>
          </a:p>
        </p:txBody>
      </p:sp>
      <p:graphicFrame>
        <p:nvGraphicFramePr>
          <p:cNvPr id="5" name="Diagram 4">
            <a:extLst>
              <a:ext uri="{FF2B5EF4-FFF2-40B4-BE49-F238E27FC236}">
                <a16:creationId xmlns:a16="http://schemas.microsoft.com/office/drawing/2014/main" id="{968B0494-4ECF-4F5F-8232-4974222FA632}"/>
              </a:ext>
            </a:extLst>
          </p:cNvPr>
          <p:cNvGraphicFramePr/>
          <p:nvPr>
            <p:extLst>
              <p:ext uri="{D42A27DB-BD31-4B8C-83A1-F6EECF244321}">
                <p14:modId xmlns:p14="http://schemas.microsoft.com/office/powerpoint/2010/main" val="968203298"/>
              </p:ext>
            </p:extLst>
          </p:nvPr>
        </p:nvGraphicFramePr>
        <p:xfrm>
          <a:off x="252583" y="2151517"/>
          <a:ext cx="4318758" cy="3135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2">
            <a:extLst>
              <a:ext uri="{FF2B5EF4-FFF2-40B4-BE49-F238E27FC236}">
                <a16:creationId xmlns:a16="http://schemas.microsoft.com/office/drawing/2014/main" id="{0A1A04D8-D27E-4C3A-B682-9BA712BB9D83}"/>
              </a:ext>
            </a:extLst>
          </p:cNvPr>
          <p:cNvSpPr txBox="1">
            <a:spLocks/>
          </p:cNvSpPr>
          <p:nvPr/>
        </p:nvSpPr>
        <p:spPr>
          <a:xfrm>
            <a:off x="5048831" y="1745205"/>
            <a:ext cx="6782939" cy="3026470"/>
          </a:xfrm>
          <a:prstGeom prst="rect">
            <a:avLst/>
          </a:prstGeom>
        </p:spPr>
        <p:txBody>
          <a:bodyPr wrap="square" lIns="0" tIns="0" rIns="0" bIns="0">
            <a:spAutoFit/>
          </a:bodyPr>
          <a:lstStyle/>
          <a:p>
            <a:pPr marL="228600" lvl="0" indent="-228600">
              <a:spcBef>
                <a:spcPts val="500"/>
              </a:spcBef>
              <a:buFont typeface="Wingdings" panose="05000000000000000000" pitchFamily="2" charset="2"/>
              <a:buChar char="§"/>
            </a:pPr>
            <a:r>
              <a:rPr lang="en-US" b="1" u="sng" dirty="0">
                <a:cs typeface="Arial" panose="020B0604020202020204" pitchFamily="34" charset="0"/>
              </a:rPr>
              <a:t>Resource : </a:t>
            </a:r>
            <a:r>
              <a:rPr lang="en-US" dirty="0">
                <a:cs typeface="Arial" panose="020B0604020202020204" pitchFamily="34" charset="0"/>
              </a:rPr>
              <a:t>Information stored on a Server, which can be requested by a client.</a:t>
            </a:r>
          </a:p>
          <a:p>
            <a:pPr marL="228600" lvl="0" indent="-228600">
              <a:spcBef>
                <a:spcPts val="500"/>
              </a:spcBef>
              <a:buFont typeface="Wingdings" panose="05000000000000000000" pitchFamily="2" charset="2"/>
              <a:buChar char="§"/>
            </a:pPr>
            <a:endParaRPr kumimoji="0" lang="en-IN"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228600" lvl="0" indent="-228600">
              <a:spcBef>
                <a:spcPts val="500"/>
              </a:spcBef>
              <a:buFont typeface="Wingdings" panose="05000000000000000000" pitchFamily="2" charset="2"/>
              <a:buChar char="§"/>
            </a:pPr>
            <a:r>
              <a:rPr lang="en-US" b="1" u="sng" dirty="0">
                <a:cs typeface="Arial" panose="020B0604020202020204" pitchFamily="34" charset="0"/>
              </a:rPr>
              <a:t>Resource Identifier (URI)</a:t>
            </a:r>
            <a:r>
              <a:rPr lang="en-US" dirty="0">
                <a:cs typeface="Arial" panose="020B0604020202020204" pitchFamily="34" charset="0"/>
              </a:rPr>
              <a:t> : Every Resource on the Server needs to be uniquely identifiable. To do that every resource has a unique URL that can be used to get to that Resource.</a:t>
            </a:r>
          </a:p>
          <a:p>
            <a:pPr marL="685800" lvl="1" indent="-228600">
              <a:spcBef>
                <a:spcPts val="500"/>
              </a:spcBef>
              <a:buFont typeface="Wingdings" panose="05000000000000000000" pitchFamily="2" charset="2"/>
              <a:buChar char="§"/>
            </a:pPr>
            <a:r>
              <a:rPr lang="en-US" dirty="0">
                <a:hlinkClick r:id="rId7"/>
              </a:rPr>
              <a:t>http://restapi.demoqa.com/utilities/weatherxml/city/chennai</a:t>
            </a:r>
            <a:endParaRPr kumimoji="0" lang="en-IN"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228600" lvl="0" indent="-228600">
              <a:spcBef>
                <a:spcPts val="500"/>
              </a:spcBef>
              <a:buFont typeface="Wingdings" panose="05000000000000000000" pitchFamily="2" charset="2"/>
              <a:buChar char="§"/>
            </a:pPr>
            <a:r>
              <a:rPr lang="en-US" b="1" u="sng" dirty="0">
                <a:cs typeface="Arial" panose="020B0604020202020204" pitchFamily="34" charset="0"/>
              </a:rPr>
              <a:t>Representation &amp; Representation Metadata</a:t>
            </a:r>
            <a:r>
              <a:rPr lang="en-US" dirty="0">
                <a:cs typeface="Arial" panose="020B0604020202020204" pitchFamily="34" charset="0"/>
              </a:rPr>
              <a:t>: A resource is the actual data. Now this data can be represented as an XML, HTML or may be simple text.</a:t>
            </a:r>
            <a:endParaRPr kumimoji="0" lang="en-US" sz="1800" b="0" i="0" u="none" strike="noStrike" kern="1200" cap="none" spc="0" normalizeH="0" baseline="0" noProof="0" dirty="0">
              <a:ln>
                <a:noFill/>
              </a:ln>
              <a:solidFill>
                <a:schemeClr val="tx1"/>
              </a:solidFill>
              <a:effectLst/>
              <a:uLnTx/>
              <a:uFillTx/>
              <a:ea typeface="+mn-ea"/>
              <a:cs typeface="Arial" panose="020B0604020202020204" pitchFamily="34" charset="0"/>
            </a:endParaRPr>
          </a:p>
        </p:txBody>
      </p:sp>
      <p:pic>
        <p:nvPicPr>
          <p:cNvPr id="7" name="Picture 2">
            <a:extLst>
              <a:ext uri="{FF2B5EF4-FFF2-40B4-BE49-F238E27FC236}">
                <a16:creationId xmlns:a16="http://schemas.microsoft.com/office/drawing/2014/main" id="{EA544614-707F-49FA-AA37-F1F2168A7E9F}"/>
              </a:ext>
            </a:extLst>
          </p:cNvPr>
          <p:cNvPicPr>
            <a:picLocks noChangeAspect="1" noChangeArrowheads="1"/>
          </p:cNvPicPr>
          <p:nvPr/>
        </p:nvPicPr>
        <p:blipFill>
          <a:blip r:embed="rId8" cstate="print"/>
          <a:srcRect/>
          <a:stretch>
            <a:fillRect/>
          </a:stretch>
        </p:blipFill>
        <p:spPr bwMode="auto">
          <a:xfrm>
            <a:off x="5847266" y="4908953"/>
            <a:ext cx="4371975" cy="1333500"/>
          </a:xfrm>
          <a:prstGeom prst="rect">
            <a:avLst/>
          </a:prstGeom>
          <a:noFill/>
          <a:ln w="9525">
            <a:noFill/>
            <a:miter lim="800000"/>
            <a:headEnd/>
            <a:tailEnd/>
          </a:ln>
          <a:effectLst/>
        </p:spPr>
      </p:pic>
    </p:spTree>
    <p:extLst>
      <p:ext uri="{BB962C8B-B14F-4D97-AF65-F5344CB8AC3E}">
        <p14:creationId xmlns:p14="http://schemas.microsoft.com/office/powerpoint/2010/main" val="47485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A67B64-D045-47FD-A6E1-5801B9D930CA}"/>
              </a:ext>
            </a:extLst>
          </p:cNvPr>
          <p:cNvSpPr>
            <a:spLocks noGrp="1"/>
          </p:cNvSpPr>
          <p:nvPr>
            <p:ph type="title"/>
          </p:nvPr>
        </p:nvSpPr>
        <p:spPr>
          <a:xfrm>
            <a:off x="533401" y="147291"/>
            <a:ext cx="9690100" cy="507831"/>
          </a:xfrm>
        </p:spPr>
        <p:txBody>
          <a:bodyPr/>
          <a:lstStyle/>
          <a:p>
            <a:r>
              <a:rPr lang="en-US" sz="3000" dirty="0">
                <a:latin typeface="+mn-lt"/>
              </a:rPr>
              <a:t>REST exposes database as a service</a:t>
            </a:r>
            <a:endParaRPr lang="en-IN" sz="3000" dirty="0">
              <a:latin typeface="+mn-lt"/>
            </a:endParaRPr>
          </a:p>
        </p:txBody>
      </p:sp>
      <p:sp>
        <p:nvSpPr>
          <p:cNvPr id="4" name="Slide Number Placeholder 3">
            <a:extLst>
              <a:ext uri="{FF2B5EF4-FFF2-40B4-BE49-F238E27FC236}">
                <a16:creationId xmlns:a16="http://schemas.microsoft.com/office/drawing/2014/main" id="{521B24E9-6E57-4CFE-8BA1-318602140FB8}"/>
              </a:ext>
            </a:extLst>
          </p:cNvPr>
          <p:cNvSpPr>
            <a:spLocks noGrp="1"/>
          </p:cNvSpPr>
          <p:nvPr>
            <p:ph type="sldNum" sz="quarter" idx="12"/>
          </p:nvPr>
        </p:nvSpPr>
        <p:spPr/>
        <p:txBody>
          <a:bodyPr/>
          <a:lstStyle/>
          <a:p>
            <a:r>
              <a:rPr lang="en-US" dirty="0"/>
              <a:t>4</a:t>
            </a:r>
            <a:endParaRPr lang="hi-IN" dirty="0"/>
          </a:p>
        </p:txBody>
      </p:sp>
      <p:pic>
        <p:nvPicPr>
          <p:cNvPr id="5" name="Picture 4">
            <a:extLst>
              <a:ext uri="{FF2B5EF4-FFF2-40B4-BE49-F238E27FC236}">
                <a16:creationId xmlns:a16="http://schemas.microsoft.com/office/drawing/2014/main" id="{3086D8B6-C4A0-4EB1-BC8E-84A02BEFEBF7}"/>
              </a:ext>
            </a:extLst>
          </p:cNvPr>
          <p:cNvPicPr>
            <a:picLocks noChangeAspect="1"/>
          </p:cNvPicPr>
          <p:nvPr/>
        </p:nvPicPr>
        <p:blipFill>
          <a:blip r:embed="rId2"/>
          <a:stretch>
            <a:fillRect/>
          </a:stretch>
        </p:blipFill>
        <p:spPr>
          <a:xfrm>
            <a:off x="1481394" y="1322254"/>
            <a:ext cx="9117036" cy="3980790"/>
          </a:xfrm>
          <a:prstGeom prst="rect">
            <a:avLst/>
          </a:prstGeom>
        </p:spPr>
      </p:pic>
    </p:spTree>
    <p:extLst>
      <p:ext uri="{BB962C8B-B14F-4D97-AF65-F5344CB8AC3E}">
        <p14:creationId xmlns:p14="http://schemas.microsoft.com/office/powerpoint/2010/main" val="2805104846"/>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49446E43-DDDF-4497-A06A-1FF1FE789A9E}" vid="{AB31313E-4115-476A-B4AC-65089C9C80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C1A9FAA49BF4449ADE76CDC075C7F5" ma:contentTypeVersion="2" ma:contentTypeDescription="Create a new document." ma:contentTypeScope="" ma:versionID="3a393aba220127146e34890ffbc10061">
  <xsd:schema xmlns:xsd="http://www.w3.org/2001/XMLSchema" xmlns:xs="http://www.w3.org/2001/XMLSchema" xmlns:p="http://schemas.microsoft.com/office/2006/metadata/properties" xmlns:ns2="b3e6f329-e8f8-45c7-8f84-82c37f9198db" targetNamespace="http://schemas.microsoft.com/office/2006/metadata/properties" ma:root="true" ma:fieldsID="b4b6a3ca308aa7d4841ff17610162030" ns2:_="">
    <xsd:import namespace="b3e6f329-e8f8-45c7-8f84-82c37f9198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e6f329-e8f8-45c7-8f84-82c37f9198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79AB0F-6BCA-46D4-A87D-322DB3D66642}">
  <ds:schemaRefs>
    <ds:schemaRef ds:uri="http://schemas.openxmlformats.org/package/2006/metadata/core-properties"/>
    <ds:schemaRef ds:uri="http://schemas.microsoft.com/office/infopath/2007/PartnerControls"/>
    <ds:schemaRef ds:uri="http://www.w3.org/XML/1998/namespace"/>
    <ds:schemaRef ds:uri="http://purl.org/dc/elements/1.1/"/>
    <ds:schemaRef ds:uri="http://schemas.microsoft.com/office/2006/metadata/properties"/>
    <ds:schemaRef ds:uri="http://schemas.microsoft.com/office/2006/documentManagement/types"/>
    <ds:schemaRef ds:uri="http://purl.org/dc/terms/"/>
    <ds:schemaRef ds:uri="http://purl.org/dc/dcmitype/"/>
  </ds:schemaRefs>
</ds:datastoreItem>
</file>

<file path=customXml/itemProps2.xml><?xml version="1.0" encoding="utf-8"?>
<ds:datastoreItem xmlns:ds="http://schemas.openxmlformats.org/officeDocument/2006/customXml" ds:itemID="{3488D2A2-F7CF-4F69-A6DB-A1571B780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e6f329-e8f8-45c7-8f84-82c37f9198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8420DB-B5A1-4ED5-9531-1CFBA24834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1636</TotalTime>
  <Words>1038</Words>
  <Application>Microsoft Office PowerPoint</Application>
  <PresentationFormat>Widescreen</PresentationFormat>
  <Paragraphs>159</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3 REST API</vt:lpstr>
      <vt:lpstr>    3.1 REST Introduction</vt:lpstr>
      <vt:lpstr>REST INTRODUCTION</vt:lpstr>
      <vt:lpstr>REST API</vt:lpstr>
      <vt:lpstr>    3.2 REST Architecture</vt:lpstr>
      <vt:lpstr>Rest based architecture</vt:lpstr>
      <vt:lpstr>API Uses</vt:lpstr>
      <vt:lpstr>Rest Architectural Elements</vt:lpstr>
      <vt:lpstr>REST exposes database as a service</vt:lpstr>
      <vt:lpstr>    3.3 REST Assured</vt:lpstr>
      <vt:lpstr>REST Assured</vt:lpstr>
      <vt:lpstr>Configuring REST Assured</vt:lpstr>
      <vt:lpstr>    3.4 REST Testing Tools</vt:lpstr>
      <vt:lpstr>Growing list of REST testing tools</vt:lpstr>
      <vt:lpstr>    3.5 REST Test Flow</vt:lpstr>
      <vt:lpstr>REST Test Flow Diagram</vt:lpstr>
      <vt:lpstr>    3.6 REST HTTP Methods</vt:lpstr>
      <vt:lpstr>REST support CRUD</vt:lpstr>
      <vt:lpstr>Rest in action</vt:lpstr>
      <vt:lpstr>HTTP Methods for RESTful Services</vt:lpstr>
      <vt:lpstr>10 Most Common Response Codes</vt:lpstr>
      <vt:lpstr>    3.7 REST Authentication And Challenges</vt:lpstr>
      <vt:lpstr>OAuth authentication</vt:lpstr>
      <vt:lpstr>OAuth authentication</vt:lpstr>
      <vt:lpstr>Challenges</vt:lpstr>
      <vt:lpstr>    3.8 Hamcrest Mathers</vt:lpstr>
      <vt:lpstr>Hamcrest Matchers</vt:lpstr>
      <vt:lpstr>    3.9 API Test structure for Projects</vt:lpstr>
      <vt:lpstr>API Test structure for Projects</vt:lpstr>
      <vt:lpstr>API Inputs</vt:lpstr>
      <vt:lpstr>Sample HTTP Method</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Cipiga Karunakaran</dc:creator>
  <cp:lastModifiedBy>Shambhu Kumar Pashupati</cp:lastModifiedBy>
  <cp:revision>256</cp:revision>
  <dcterms:created xsi:type="dcterms:W3CDTF">2020-06-11T10:29:37Z</dcterms:created>
  <dcterms:modified xsi:type="dcterms:W3CDTF">2020-07-20T08:18:56Z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0x01010019C1A9FAA49BF4449ADE76CDC075C7F5</vt:lpwstr>
  </property>
</Properties>
</file>